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
  </p:notesMasterIdLst>
  <p:sldIdLst>
    <p:sldId id="256" r:id="rId2"/>
    <p:sldId id="257" r:id="rId3"/>
    <p:sldId id="258" r:id="rId4"/>
    <p:sldId id="259"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912" autoAdjust="0"/>
    <p:restoredTop sz="94660"/>
  </p:normalViewPr>
  <p:slideViewPr>
    <p:cSldViewPr>
      <p:cViewPr>
        <p:scale>
          <a:sx n="125" d="100"/>
          <a:sy n="125" d="100"/>
        </p:scale>
        <p:origin x="-150" y="106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6CA5A08-C7A4-433F-B49B-8A16322C4FE7}" type="datetimeFigureOut">
              <a:rPr lang="en-IN" smtClean="0"/>
              <a:pPr/>
              <a:t>23-04-2022</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8187549-0883-48FB-B0EC-992B114D95F1}" type="slidenum">
              <a:rPr lang="en-IN" smtClean="0"/>
              <a:pPr/>
              <a:t>‹#›</a:t>
            </a:fld>
            <a:endParaRPr lang="en-IN"/>
          </a:p>
        </p:txBody>
      </p:sp>
    </p:spTree>
    <p:extLst>
      <p:ext uri="{BB962C8B-B14F-4D97-AF65-F5344CB8AC3E}">
        <p14:creationId xmlns:p14="http://schemas.microsoft.com/office/powerpoint/2010/main" val="8295623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a:p>
            <a:endParaRPr lang="en-IN" dirty="0"/>
          </a:p>
        </p:txBody>
      </p:sp>
      <p:sp>
        <p:nvSpPr>
          <p:cNvPr id="4" name="Slide Number Placeholder 3"/>
          <p:cNvSpPr>
            <a:spLocks noGrp="1"/>
          </p:cNvSpPr>
          <p:nvPr>
            <p:ph type="sldNum" sz="quarter" idx="10"/>
          </p:nvPr>
        </p:nvSpPr>
        <p:spPr/>
        <p:txBody>
          <a:bodyPr/>
          <a:lstStyle/>
          <a:p>
            <a:fld id="{18187549-0883-48FB-B0EC-992B114D95F1}" type="slidenum">
              <a:rPr lang="en-IN" smtClean="0"/>
              <a:pPr/>
              <a:t>2</a:t>
            </a:fld>
            <a:endParaRPr lang="en-I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1D8BD707-D9CF-40AE-B4C6-C98DA3205C09}" type="datetimeFigureOut">
              <a:rPr lang="en-US" smtClean="0"/>
              <a:pPr/>
              <a:t>4/23/2022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1D8BD707-D9CF-40AE-B4C6-C98DA3205C09}" type="datetimeFigureOut">
              <a:rPr lang="en-US" smtClean="0"/>
              <a:pPr/>
              <a:t>4/23/2022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1D8BD707-D9CF-40AE-B4C6-C98DA3205C09}" type="datetimeFigureOut">
              <a:rPr lang="en-US" smtClean="0"/>
              <a:pPr/>
              <a:t>4/23/2022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1D8BD707-D9CF-40AE-B4C6-C98DA3205C09}" type="datetimeFigureOut">
              <a:rPr lang="en-US" smtClean="0"/>
              <a:pPr/>
              <a:t>4/23/2022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1D8BD707-D9CF-40AE-B4C6-C98DA3205C09}" type="datetimeFigureOut">
              <a:rPr lang="en-US" smtClean="0"/>
              <a:pPr/>
              <a:t>4/23/2022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1D8BD707-D9CF-40AE-B4C6-C98DA3205C09}" type="datetimeFigureOut">
              <a:rPr lang="en-US" smtClean="0"/>
              <a:pPr/>
              <a:t>4/23/2022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1D8BD707-D9CF-40AE-B4C6-C98DA3205C09}" type="datetimeFigureOut">
              <a:rPr lang="en-US" smtClean="0"/>
              <a:pPr/>
              <a:t>4/23/2022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4/23/2022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4/23/2022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457201"/>
            <a:ext cx="8458200" cy="6019800"/>
          </a:xfrm>
        </p:spPr>
        <p:style>
          <a:lnRef idx="2">
            <a:schemeClr val="dk1"/>
          </a:lnRef>
          <a:fillRef idx="1">
            <a:schemeClr val="lt1"/>
          </a:fillRef>
          <a:effectRef idx="0">
            <a:schemeClr val="dk1"/>
          </a:effectRef>
          <a:fontRef idx="minor">
            <a:schemeClr val="dk1"/>
          </a:fontRef>
        </p:style>
        <p:txBody>
          <a:bodyPr>
            <a:normAutofit fontScale="90000"/>
          </a:bodyPr>
          <a:lstStyle/>
          <a:p>
            <a:pPr marL="457200" indent="-457200"/>
            <a:r>
              <a:rPr lang="en-US" sz="2400" b="1" dirty="0" smtClean="0">
                <a:latin typeface="Mangal" pitchFamily="18" charset="0"/>
                <a:cs typeface="Mangal" pitchFamily="18" charset="0"/>
              </a:rPr>
              <a:t/>
            </a:r>
            <a:br>
              <a:rPr lang="en-US" sz="2400" b="1" dirty="0" smtClean="0">
                <a:latin typeface="Mangal" pitchFamily="18" charset="0"/>
                <a:cs typeface="Mangal" pitchFamily="18" charset="0"/>
              </a:rPr>
            </a:br>
            <a:r>
              <a:rPr lang="en-US" sz="2400" b="1" dirty="0" smtClean="0">
                <a:latin typeface="Mangal" pitchFamily="18" charset="0"/>
                <a:cs typeface="Mangal" pitchFamily="18" charset="0"/>
              </a:rPr>
              <a:t/>
            </a:r>
            <a:br>
              <a:rPr lang="en-US" sz="2400" b="1" dirty="0" smtClean="0">
                <a:latin typeface="Mangal" pitchFamily="18" charset="0"/>
                <a:cs typeface="Mangal" pitchFamily="18" charset="0"/>
              </a:rPr>
            </a:br>
            <a:r>
              <a:rPr lang="en-US" sz="2400" b="1" dirty="0" smtClean="0">
                <a:latin typeface="Mangal" pitchFamily="18" charset="0"/>
                <a:cs typeface="Mangal" pitchFamily="18" charset="0"/>
              </a:rPr>
              <a:t/>
            </a:r>
            <a:br>
              <a:rPr lang="en-US" sz="2400" b="1" dirty="0" smtClean="0">
                <a:latin typeface="Mangal" pitchFamily="18" charset="0"/>
                <a:cs typeface="Mangal" pitchFamily="18" charset="0"/>
              </a:rPr>
            </a:br>
            <a:r>
              <a:rPr lang="en-US" sz="2400" b="1" dirty="0" smtClean="0">
                <a:latin typeface="Mangal" pitchFamily="18" charset="0"/>
                <a:cs typeface="Mangal" pitchFamily="18" charset="0"/>
              </a:rPr>
              <a:t/>
            </a:r>
            <a:br>
              <a:rPr lang="en-US" sz="2400" b="1" dirty="0" smtClean="0">
                <a:latin typeface="Mangal" pitchFamily="18" charset="0"/>
                <a:cs typeface="Mangal" pitchFamily="18" charset="0"/>
              </a:rPr>
            </a:br>
            <a:r>
              <a:rPr lang="en-US" sz="2400" b="1" dirty="0" smtClean="0">
                <a:latin typeface="Mangal" pitchFamily="18" charset="0"/>
                <a:cs typeface="Mangal" pitchFamily="18" charset="0"/>
              </a:rPr>
              <a:t/>
            </a:r>
            <a:br>
              <a:rPr lang="en-US" sz="2400" b="1" dirty="0" smtClean="0">
                <a:latin typeface="Mangal" pitchFamily="18" charset="0"/>
                <a:cs typeface="Mangal" pitchFamily="18" charset="0"/>
              </a:rPr>
            </a:br>
            <a:r>
              <a:rPr lang="en-US" sz="2400" b="1" dirty="0" smtClean="0">
                <a:latin typeface="Mangal" pitchFamily="18" charset="0"/>
                <a:cs typeface="Mangal" pitchFamily="18" charset="0"/>
              </a:rPr>
              <a:t/>
            </a:r>
            <a:br>
              <a:rPr lang="en-US" sz="2400" b="1" dirty="0" smtClean="0">
                <a:latin typeface="Mangal" pitchFamily="18" charset="0"/>
                <a:cs typeface="Mangal" pitchFamily="18" charset="0"/>
              </a:rPr>
            </a:br>
            <a:r>
              <a:rPr lang="en-US" sz="2400" b="1" dirty="0" smtClean="0">
                <a:latin typeface="Mangal" pitchFamily="18" charset="0"/>
                <a:cs typeface="Mangal" pitchFamily="18" charset="0"/>
              </a:rPr>
              <a:t/>
            </a:r>
            <a:br>
              <a:rPr lang="en-US" sz="2400" b="1" dirty="0" smtClean="0">
                <a:latin typeface="Mangal" pitchFamily="18" charset="0"/>
                <a:cs typeface="Mangal" pitchFamily="18" charset="0"/>
              </a:rPr>
            </a:br>
            <a:r>
              <a:rPr lang="en-US" sz="2400" b="1" dirty="0" smtClean="0">
                <a:latin typeface="Mangal" pitchFamily="18" charset="0"/>
                <a:cs typeface="Mangal" pitchFamily="18" charset="0"/>
              </a:rPr>
              <a:t/>
            </a:r>
            <a:br>
              <a:rPr lang="en-US" sz="2400" b="1" dirty="0" smtClean="0">
                <a:latin typeface="Mangal" pitchFamily="18" charset="0"/>
                <a:cs typeface="Mangal" pitchFamily="18" charset="0"/>
              </a:rPr>
            </a:br>
            <a:r>
              <a:rPr lang="en-US" sz="2400" b="1" dirty="0" smtClean="0">
                <a:latin typeface="Mangal" pitchFamily="18" charset="0"/>
                <a:cs typeface="Mangal" pitchFamily="18" charset="0"/>
              </a:rPr>
              <a:t/>
            </a:r>
            <a:br>
              <a:rPr lang="en-US" sz="2400" b="1" dirty="0" smtClean="0">
                <a:latin typeface="Mangal" pitchFamily="18" charset="0"/>
                <a:cs typeface="Mangal" pitchFamily="18" charset="0"/>
              </a:rPr>
            </a:br>
            <a:r>
              <a:rPr lang="en-US" sz="2400" b="1" dirty="0" smtClean="0">
                <a:latin typeface="Mangal" pitchFamily="18" charset="0"/>
                <a:cs typeface="Mangal" pitchFamily="18" charset="0"/>
              </a:rPr>
              <a:t/>
            </a:r>
            <a:br>
              <a:rPr lang="en-US" sz="2400" b="1" dirty="0" smtClean="0">
                <a:latin typeface="Mangal" pitchFamily="18" charset="0"/>
                <a:cs typeface="Mangal" pitchFamily="18" charset="0"/>
              </a:rPr>
            </a:br>
            <a:r>
              <a:rPr lang="en-US" sz="2400" b="1" dirty="0" smtClean="0">
                <a:latin typeface="Mangal" pitchFamily="18" charset="0"/>
                <a:cs typeface="Mangal" pitchFamily="18" charset="0"/>
              </a:rPr>
              <a:t/>
            </a:r>
            <a:br>
              <a:rPr lang="en-US" sz="2400" b="1" dirty="0" smtClean="0">
                <a:latin typeface="Mangal" pitchFamily="18" charset="0"/>
                <a:cs typeface="Mangal" pitchFamily="18" charset="0"/>
              </a:rPr>
            </a:br>
            <a:r>
              <a:rPr lang="en-US" sz="2400" b="1" dirty="0" smtClean="0">
                <a:latin typeface="Mangal" pitchFamily="18" charset="0"/>
                <a:cs typeface="Mangal" pitchFamily="18" charset="0"/>
              </a:rPr>
              <a:t/>
            </a:r>
            <a:br>
              <a:rPr lang="en-US" sz="2400" b="1" dirty="0" smtClean="0">
                <a:latin typeface="Mangal" pitchFamily="18" charset="0"/>
                <a:cs typeface="Mangal" pitchFamily="18" charset="0"/>
              </a:rPr>
            </a:br>
            <a:r>
              <a:rPr lang="en-US" sz="2400" b="1" dirty="0" smtClean="0">
                <a:latin typeface="Mangal" pitchFamily="18" charset="0"/>
                <a:cs typeface="Mangal" pitchFamily="18" charset="0"/>
              </a:rPr>
              <a:t/>
            </a:r>
            <a:br>
              <a:rPr lang="en-US" sz="2400" b="1" dirty="0" smtClean="0">
                <a:latin typeface="Mangal" pitchFamily="18" charset="0"/>
                <a:cs typeface="Mangal" pitchFamily="18" charset="0"/>
              </a:rPr>
            </a:br>
            <a:r>
              <a:rPr lang="en-US" sz="2400" b="1" dirty="0" err="1" smtClean="0">
                <a:latin typeface="Mangal" pitchFamily="18" charset="0"/>
                <a:cs typeface="Mangal" pitchFamily="18" charset="0"/>
              </a:rPr>
              <a:t>दे.भ.बा.भा</a:t>
            </a:r>
            <a:r>
              <a:rPr lang="en-US" sz="2400" b="1" dirty="0" smtClean="0">
                <a:latin typeface="Mangal" pitchFamily="18" charset="0"/>
                <a:cs typeface="Mangal" pitchFamily="18" charset="0"/>
              </a:rPr>
              <a:t>. </a:t>
            </a:r>
            <a:r>
              <a:rPr lang="en-US" sz="2400" b="1" dirty="0" err="1" smtClean="0">
                <a:latin typeface="Mangal" pitchFamily="18" charset="0"/>
                <a:cs typeface="Mangal" pitchFamily="18" charset="0"/>
              </a:rPr>
              <a:t>खंजिरे</a:t>
            </a:r>
            <a:r>
              <a:rPr lang="en-US" sz="2400" b="1" dirty="0" smtClean="0">
                <a:latin typeface="Mangal" pitchFamily="18" charset="0"/>
                <a:cs typeface="Mangal" pitchFamily="18" charset="0"/>
              </a:rPr>
              <a:t> </a:t>
            </a:r>
            <a:r>
              <a:rPr lang="en-US" sz="2400" b="1" dirty="0" err="1" smtClean="0">
                <a:latin typeface="Mangal" pitchFamily="18" charset="0"/>
                <a:cs typeface="Mangal" pitchFamily="18" charset="0"/>
              </a:rPr>
              <a:t>शिक्षण</a:t>
            </a:r>
            <a:r>
              <a:rPr lang="en-US" sz="2400" b="1" dirty="0" smtClean="0">
                <a:latin typeface="Mangal" pitchFamily="18" charset="0"/>
                <a:cs typeface="Mangal" pitchFamily="18" charset="0"/>
              </a:rPr>
              <a:t> </a:t>
            </a:r>
            <a:r>
              <a:rPr lang="en-US" sz="2400" b="1" dirty="0" err="1" smtClean="0">
                <a:latin typeface="Mangal" pitchFamily="18" charset="0"/>
                <a:cs typeface="Mangal" pitchFamily="18" charset="0"/>
              </a:rPr>
              <a:t>संस्थेचे</a:t>
            </a:r>
            <a:r>
              <a:rPr lang="en-US" sz="2400" b="1" dirty="0" smtClean="0">
                <a:latin typeface="Mangal" pitchFamily="18" charset="0"/>
                <a:cs typeface="Mangal" pitchFamily="18" charset="0"/>
              </a:rPr>
              <a:t>,</a:t>
            </a:r>
            <a:br>
              <a:rPr lang="en-US" sz="2400" b="1" dirty="0" smtClean="0">
                <a:latin typeface="Mangal" pitchFamily="18" charset="0"/>
                <a:cs typeface="Mangal" pitchFamily="18" charset="0"/>
              </a:rPr>
            </a:br>
            <a:r>
              <a:rPr lang="en-US" sz="2800" b="1" dirty="0" err="1" smtClean="0">
                <a:latin typeface="Mangal" pitchFamily="18" charset="0"/>
                <a:cs typeface="Mangal" pitchFamily="18" charset="0"/>
              </a:rPr>
              <a:t>नाईट</a:t>
            </a:r>
            <a:r>
              <a:rPr lang="en-US" sz="2800" b="1" dirty="0" smtClean="0">
                <a:latin typeface="Mangal" pitchFamily="18" charset="0"/>
                <a:cs typeface="Mangal" pitchFamily="18" charset="0"/>
              </a:rPr>
              <a:t> </a:t>
            </a:r>
            <a:r>
              <a:rPr lang="en-US" sz="2800" b="1" dirty="0" err="1" smtClean="0">
                <a:latin typeface="Mangal" pitchFamily="18" charset="0"/>
                <a:cs typeface="Mangal" pitchFamily="18" charset="0"/>
              </a:rPr>
              <a:t>कॉलेज</a:t>
            </a:r>
            <a:r>
              <a:rPr lang="en-US" sz="2800" b="1" dirty="0" smtClean="0">
                <a:latin typeface="Mangal" pitchFamily="18" charset="0"/>
                <a:cs typeface="Mangal" pitchFamily="18" charset="0"/>
              </a:rPr>
              <a:t> </a:t>
            </a:r>
            <a:r>
              <a:rPr lang="en-US" sz="2800" b="1" dirty="0" err="1" smtClean="0">
                <a:latin typeface="Mangal" pitchFamily="18" charset="0"/>
                <a:cs typeface="Mangal" pitchFamily="18" charset="0"/>
              </a:rPr>
              <a:t>ऑफ</a:t>
            </a:r>
            <a:r>
              <a:rPr lang="en-US" sz="2800" b="1" dirty="0" smtClean="0">
                <a:latin typeface="Mangal" pitchFamily="18" charset="0"/>
                <a:cs typeface="Mangal" pitchFamily="18" charset="0"/>
              </a:rPr>
              <a:t> </a:t>
            </a:r>
            <a:r>
              <a:rPr lang="en-US" sz="2800" b="1" dirty="0" err="1" smtClean="0">
                <a:latin typeface="Mangal" pitchFamily="18" charset="0"/>
                <a:cs typeface="Mangal" pitchFamily="18" charset="0"/>
              </a:rPr>
              <a:t>आर्टस्</a:t>
            </a:r>
            <a:r>
              <a:rPr lang="en-US" sz="2800" b="1" dirty="0" smtClean="0">
                <a:latin typeface="Mangal" pitchFamily="18" charset="0"/>
                <a:cs typeface="Mangal" pitchFamily="18" charset="0"/>
              </a:rPr>
              <a:t>‌ ॲ</a:t>
            </a:r>
            <a:r>
              <a:rPr lang="en-US" sz="2800" b="1" dirty="0" err="1" smtClean="0">
                <a:latin typeface="Mangal" pitchFamily="18" charset="0"/>
                <a:cs typeface="Mangal" pitchFamily="18" charset="0"/>
              </a:rPr>
              <a:t>ण्ड</a:t>
            </a:r>
            <a:r>
              <a:rPr lang="en-US" sz="2800" b="1" dirty="0" smtClean="0">
                <a:latin typeface="Mangal" pitchFamily="18" charset="0"/>
                <a:cs typeface="Mangal" pitchFamily="18" charset="0"/>
              </a:rPr>
              <a:t> </a:t>
            </a:r>
            <a:r>
              <a:rPr lang="en-US" sz="2800" b="1" dirty="0" err="1" smtClean="0">
                <a:latin typeface="Mangal" pitchFamily="18" charset="0"/>
                <a:cs typeface="Mangal" pitchFamily="18" charset="0"/>
              </a:rPr>
              <a:t>कॉमर्स</a:t>
            </a:r>
            <a:r>
              <a:rPr lang="en-US" sz="2800" b="1" dirty="0" smtClean="0">
                <a:latin typeface="Mangal" pitchFamily="18" charset="0"/>
                <a:cs typeface="Mangal" pitchFamily="18" charset="0"/>
              </a:rPr>
              <a:t>, </a:t>
            </a:r>
            <a:r>
              <a:rPr lang="en-US" sz="2800" b="1" dirty="0" err="1" smtClean="0">
                <a:latin typeface="Mangal" pitchFamily="18" charset="0"/>
                <a:cs typeface="Mangal" pitchFamily="18" charset="0"/>
              </a:rPr>
              <a:t>इचलकरंजी</a:t>
            </a:r>
            <a:r>
              <a:rPr lang="en-US" sz="2800" b="1" dirty="0" smtClean="0">
                <a:latin typeface="Mangal" pitchFamily="18" charset="0"/>
                <a:cs typeface="Mangal" pitchFamily="18" charset="0"/>
              </a:rPr>
              <a:t/>
            </a:r>
            <a:br>
              <a:rPr lang="en-US" sz="2800" b="1" dirty="0" smtClean="0">
                <a:latin typeface="Mangal" pitchFamily="18" charset="0"/>
                <a:cs typeface="Mangal" pitchFamily="18" charset="0"/>
              </a:rPr>
            </a:br>
            <a:r>
              <a:rPr lang="en-US" sz="2800" b="1" dirty="0" smtClean="0">
                <a:latin typeface="Mangal" pitchFamily="18" charset="0"/>
                <a:cs typeface="Mangal" pitchFamily="18" charset="0"/>
              </a:rPr>
              <a:t/>
            </a:r>
            <a:br>
              <a:rPr lang="en-US" sz="2800" b="1" dirty="0" smtClean="0">
                <a:latin typeface="Mangal" pitchFamily="18" charset="0"/>
                <a:cs typeface="Mangal" pitchFamily="18" charset="0"/>
              </a:rPr>
            </a:br>
            <a:r>
              <a:rPr lang="en-US" sz="2800" b="1" dirty="0" err="1" smtClean="0">
                <a:latin typeface="Mangal" pitchFamily="18" charset="0"/>
                <a:cs typeface="Mangal" pitchFamily="18" charset="0"/>
              </a:rPr>
              <a:t>बी.ए</a:t>
            </a:r>
            <a:r>
              <a:rPr lang="en-US" sz="2800" b="1" dirty="0" smtClean="0">
                <a:latin typeface="Mangal" pitchFamily="18" charset="0"/>
                <a:cs typeface="Mangal" pitchFamily="18" charset="0"/>
              </a:rPr>
              <a:t>. </a:t>
            </a:r>
            <a:r>
              <a:rPr lang="en-US" sz="2800" b="1" dirty="0" err="1" smtClean="0">
                <a:latin typeface="Mangal" pitchFamily="18" charset="0"/>
                <a:cs typeface="Mangal" pitchFamily="18" charset="0"/>
              </a:rPr>
              <a:t>भाग</a:t>
            </a:r>
            <a:r>
              <a:rPr lang="en-US" sz="2800" b="1" dirty="0" smtClean="0">
                <a:latin typeface="Mangal" pitchFamily="18" charset="0"/>
                <a:cs typeface="Mangal" pitchFamily="18" charset="0"/>
              </a:rPr>
              <a:t> 3 (</a:t>
            </a:r>
            <a:r>
              <a:rPr lang="en-US" sz="2800" b="1" dirty="0" err="1" smtClean="0">
                <a:latin typeface="Mangal" pitchFamily="18" charset="0"/>
                <a:cs typeface="Mangal" pitchFamily="18" charset="0"/>
              </a:rPr>
              <a:t>आंतरराष्ट्रीय</a:t>
            </a:r>
            <a:r>
              <a:rPr lang="en-US" sz="2800" b="1" dirty="0" smtClean="0">
                <a:latin typeface="Mangal" pitchFamily="18" charset="0"/>
                <a:cs typeface="Mangal" pitchFamily="18" charset="0"/>
              </a:rPr>
              <a:t> </a:t>
            </a:r>
            <a:r>
              <a:rPr lang="en-US" sz="2800" b="1" dirty="0" err="1" smtClean="0">
                <a:latin typeface="Mangal" pitchFamily="18" charset="0"/>
                <a:cs typeface="Mangal" pitchFamily="18" charset="0"/>
              </a:rPr>
              <a:t>अर्थशास्त्र</a:t>
            </a:r>
            <a:r>
              <a:rPr lang="en-US" sz="2800" b="1" dirty="0" smtClean="0">
                <a:latin typeface="Mangal" pitchFamily="18" charset="0"/>
                <a:cs typeface="Mangal" pitchFamily="18" charset="0"/>
              </a:rPr>
              <a:t>)</a:t>
            </a:r>
            <a:br>
              <a:rPr lang="en-US" sz="2800" b="1" dirty="0" smtClean="0">
                <a:latin typeface="Mangal" pitchFamily="18" charset="0"/>
                <a:cs typeface="Mangal" pitchFamily="18" charset="0"/>
              </a:rPr>
            </a:br>
            <a:r>
              <a:rPr lang="en-US" sz="2800" b="1" dirty="0" smtClean="0">
                <a:latin typeface="Mangal" pitchFamily="18" charset="0"/>
                <a:cs typeface="Mangal" pitchFamily="18" charset="0"/>
              </a:rPr>
              <a:t/>
            </a:r>
            <a:br>
              <a:rPr lang="en-US" sz="2800" b="1" dirty="0" smtClean="0">
                <a:latin typeface="Mangal" pitchFamily="18" charset="0"/>
                <a:cs typeface="Mangal" pitchFamily="18" charset="0"/>
              </a:rPr>
            </a:br>
            <a:r>
              <a:rPr lang="en-US" sz="3600" b="1" dirty="0" smtClean="0">
                <a:latin typeface="Mangal" pitchFamily="18" charset="0"/>
                <a:cs typeface="Mangal" pitchFamily="18" charset="0"/>
              </a:rPr>
              <a:t>‘‘</a:t>
            </a:r>
            <a:r>
              <a:rPr lang="en-US" sz="3600" b="1" dirty="0" err="1" smtClean="0">
                <a:latin typeface="Mangal" pitchFamily="18" charset="0"/>
                <a:cs typeface="Mangal" pitchFamily="18" charset="0"/>
              </a:rPr>
              <a:t>व्‍यापारशर्ती</a:t>
            </a:r>
            <a:r>
              <a:rPr lang="en-US" sz="3600" b="1" dirty="0" smtClean="0">
                <a:latin typeface="Mangal" pitchFamily="18" charset="0"/>
                <a:cs typeface="Mangal" pitchFamily="18" charset="0"/>
              </a:rPr>
              <a:t>’’</a:t>
            </a:r>
            <a:br>
              <a:rPr lang="en-US" sz="3600" b="1" dirty="0" smtClean="0">
                <a:latin typeface="Mangal" pitchFamily="18" charset="0"/>
                <a:cs typeface="Mangal" pitchFamily="18" charset="0"/>
              </a:rPr>
            </a:br>
            <a:r>
              <a:rPr lang="en-US" sz="2800" b="1" dirty="0" smtClean="0">
                <a:latin typeface="Mangal" pitchFamily="18" charset="0"/>
                <a:cs typeface="Mangal" pitchFamily="18" charset="0"/>
              </a:rPr>
              <a:t>(</a:t>
            </a:r>
            <a:r>
              <a:rPr lang="en-US" sz="2800" b="1" dirty="0" err="1" smtClean="0">
                <a:latin typeface="Mangal" pitchFamily="18" charset="0"/>
                <a:cs typeface="Mangal" pitchFamily="18" charset="0"/>
              </a:rPr>
              <a:t>संकल्पना</a:t>
            </a:r>
            <a:r>
              <a:rPr lang="en-US" sz="2800" b="1" dirty="0" smtClean="0">
                <a:latin typeface="Mangal" pitchFamily="18" charset="0"/>
                <a:cs typeface="Mangal" pitchFamily="18" charset="0"/>
              </a:rPr>
              <a:t>, </a:t>
            </a:r>
            <a:r>
              <a:rPr lang="en-US" sz="2800" b="1" dirty="0" err="1" smtClean="0">
                <a:latin typeface="Mangal" pitchFamily="18" charset="0"/>
                <a:cs typeface="Mangal" pitchFamily="18" charset="0"/>
              </a:rPr>
              <a:t>परिणामकारक</a:t>
            </a:r>
            <a:r>
              <a:rPr lang="en-US" sz="2800" b="1" dirty="0" smtClean="0">
                <a:latin typeface="Mangal" pitchFamily="18" charset="0"/>
                <a:cs typeface="Mangal" pitchFamily="18" charset="0"/>
              </a:rPr>
              <a:t> </a:t>
            </a:r>
            <a:r>
              <a:rPr lang="en-US" sz="2800" b="1" dirty="0" err="1" smtClean="0">
                <a:latin typeface="Mangal" pitchFamily="18" charset="0"/>
                <a:cs typeface="Mangal" pitchFamily="18" charset="0"/>
              </a:rPr>
              <a:t>घटक</a:t>
            </a:r>
            <a:r>
              <a:rPr lang="en-US" sz="2800" b="1" dirty="0" smtClean="0">
                <a:latin typeface="Mangal" pitchFamily="18" charset="0"/>
                <a:cs typeface="Mangal" pitchFamily="18" charset="0"/>
              </a:rPr>
              <a:t>, </a:t>
            </a:r>
            <a:r>
              <a:rPr lang="en-US" sz="2800" b="1" dirty="0" err="1" smtClean="0">
                <a:latin typeface="Mangal" pitchFamily="18" charset="0"/>
                <a:cs typeface="Mangal" pitchFamily="18" charset="0"/>
              </a:rPr>
              <a:t>महत्व</a:t>
            </a:r>
            <a:r>
              <a:rPr lang="en-US" sz="2800" b="1" dirty="0" smtClean="0">
                <a:latin typeface="Mangal" pitchFamily="18" charset="0"/>
                <a:cs typeface="Mangal" pitchFamily="18" charset="0"/>
              </a:rPr>
              <a:t>)</a:t>
            </a:r>
            <a:br>
              <a:rPr lang="en-US" sz="2800" b="1" dirty="0" smtClean="0">
                <a:latin typeface="Mangal" pitchFamily="18" charset="0"/>
                <a:cs typeface="Mangal" pitchFamily="18" charset="0"/>
              </a:rPr>
            </a:br>
            <a:r>
              <a:rPr lang="en-US" sz="2800" b="1" dirty="0" smtClean="0">
                <a:latin typeface="Mangal" pitchFamily="18" charset="0"/>
                <a:cs typeface="Mangal" pitchFamily="18" charset="0"/>
              </a:rPr>
              <a:t/>
            </a:r>
            <a:br>
              <a:rPr lang="en-US" sz="2800" b="1" dirty="0" smtClean="0">
                <a:latin typeface="Mangal" pitchFamily="18" charset="0"/>
                <a:cs typeface="Mangal" pitchFamily="18" charset="0"/>
              </a:rPr>
            </a:br>
            <a:r>
              <a:rPr lang="en-US" sz="2800" b="1" dirty="0" smtClean="0">
                <a:latin typeface="Mangal" pitchFamily="18" charset="0"/>
                <a:cs typeface="Mangal" pitchFamily="18" charset="0"/>
              </a:rPr>
              <a:t>- </a:t>
            </a:r>
            <a:r>
              <a:rPr lang="en-US" sz="2800" b="1" dirty="0" err="1" smtClean="0">
                <a:latin typeface="Mangal" pitchFamily="18" charset="0"/>
                <a:cs typeface="Mangal" pitchFamily="18" charset="0"/>
              </a:rPr>
              <a:t>सादर</a:t>
            </a:r>
            <a:r>
              <a:rPr lang="en-US" sz="2800" b="1" dirty="0" smtClean="0">
                <a:latin typeface="Mangal" pitchFamily="18" charset="0"/>
                <a:cs typeface="Mangal" pitchFamily="18" charset="0"/>
              </a:rPr>
              <a:t> </a:t>
            </a:r>
            <a:r>
              <a:rPr lang="en-US" sz="2800" b="1" dirty="0" err="1" smtClean="0">
                <a:latin typeface="Mangal" pitchFamily="18" charset="0"/>
                <a:cs typeface="Mangal" pitchFamily="18" charset="0"/>
              </a:rPr>
              <a:t>कर्ते</a:t>
            </a:r>
            <a:r>
              <a:rPr lang="en-US" sz="2800" b="1" dirty="0" smtClean="0">
                <a:latin typeface="Mangal" pitchFamily="18" charset="0"/>
                <a:cs typeface="Mangal" pitchFamily="18" charset="0"/>
              </a:rPr>
              <a:t> -</a:t>
            </a:r>
            <a:br>
              <a:rPr lang="en-US" sz="2800" b="1" dirty="0" smtClean="0">
                <a:latin typeface="Mangal" pitchFamily="18" charset="0"/>
                <a:cs typeface="Mangal" pitchFamily="18" charset="0"/>
              </a:rPr>
            </a:br>
            <a:r>
              <a:rPr lang="en-US" sz="3200" b="1" dirty="0" err="1" smtClean="0">
                <a:latin typeface="Mangal" pitchFamily="18" charset="0"/>
                <a:cs typeface="Mangal" pitchFamily="18" charset="0"/>
              </a:rPr>
              <a:t>प्रा</a:t>
            </a:r>
            <a:r>
              <a:rPr lang="en-US" sz="3200" b="1" dirty="0" smtClean="0">
                <a:latin typeface="Mangal" pitchFamily="18" charset="0"/>
                <a:cs typeface="Mangal" pitchFamily="18" charset="0"/>
              </a:rPr>
              <a:t>. </a:t>
            </a:r>
            <a:r>
              <a:rPr lang="en-US" sz="3200" b="1" dirty="0" err="1" smtClean="0">
                <a:latin typeface="Mangal" pitchFamily="18" charset="0"/>
                <a:cs typeface="Mangal" pitchFamily="18" charset="0"/>
              </a:rPr>
              <a:t>डॉ</a:t>
            </a:r>
            <a:r>
              <a:rPr lang="en-US" sz="3200" b="1" dirty="0" smtClean="0">
                <a:latin typeface="Mangal" pitchFamily="18" charset="0"/>
                <a:cs typeface="Mangal" pitchFamily="18" charset="0"/>
              </a:rPr>
              <a:t>. </a:t>
            </a:r>
            <a:r>
              <a:rPr lang="en-US" sz="3200" b="1" dirty="0" err="1" smtClean="0">
                <a:latin typeface="Mangal" pitchFamily="18" charset="0"/>
                <a:cs typeface="Mangal" pitchFamily="18" charset="0"/>
              </a:rPr>
              <a:t>एस</a:t>
            </a:r>
            <a:r>
              <a:rPr lang="en-US" sz="3200" b="1" dirty="0" smtClean="0">
                <a:latin typeface="Mangal" pitchFamily="18" charset="0"/>
                <a:cs typeface="Mangal" pitchFamily="18" charset="0"/>
              </a:rPr>
              <a:t>. </a:t>
            </a:r>
            <a:r>
              <a:rPr lang="en-US" sz="3200" b="1" dirty="0" err="1" smtClean="0">
                <a:latin typeface="Mangal" pitchFamily="18" charset="0"/>
                <a:cs typeface="Mangal" pitchFamily="18" charset="0"/>
              </a:rPr>
              <a:t>एल</a:t>
            </a:r>
            <a:r>
              <a:rPr lang="en-US" sz="3200" b="1" dirty="0" smtClean="0">
                <a:latin typeface="Mangal" pitchFamily="18" charset="0"/>
                <a:cs typeface="Mangal" pitchFamily="18" charset="0"/>
              </a:rPr>
              <a:t>. </a:t>
            </a:r>
            <a:r>
              <a:rPr lang="en-US" sz="3200" b="1" dirty="0" err="1" smtClean="0">
                <a:latin typeface="Mangal" pitchFamily="18" charset="0"/>
                <a:cs typeface="Mangal" pitchFamily="18" charset="0"/>
              </a:rPr>
              <a:t>रणदिवे</a:t>
            </a:r>
            <a:r>
              <a:rPr lang="en-US" sz="3200" b="1" dirty="0" smtClean="0">
                <a:latin typeface="Mangal" pitchFamily="18" charset="0"/>
                <a:cs typeface="Mangal" pitchFamily="18" charset="0"/>
              </a:rPr>
              <a:t/>
            </a:r>
            <a:br>
              <a:rPr lang="en-US" sz="3200" b="1" dirty="0" smtClean="0">
                <a:latin typeface="Mangal" pitchFamily="18" charset="0"/>
                <a:cs typeface="Mangal" pitchFamily="18" charset="0"/>
              </a:rPr>
            </a:br>
            <a:r>
              <a:rPr lang="en-US" sz="3200" b="1" dirty="0" smtClean="0">
                <a:latin typeface="Mangal" pitchFamily="18" charset="0"/>
                <a:cs typeface="Mangal" pitchFamily="18" charset="0"/>
              </a:rPr>
              <a:t/>
            </a:r>
            <a:br>
              <a:rPr lang="en-US" sz="3200" b="1" dirty="0" smtClean="0">
                <a:latin typeface="Mangal" pitchFamily="18" charset="0"/>
                <a:cs typeface="Mangal" pitchFamily="18" charset="0"/>
              </a:rPr>
            </a:br>
            <a:r>
              <a:rPr lang="en-US" sz="3200" b="1" dirty="0" smtClean="0">
                <a:latin typeface="Mangal" pitchFamily="18" charset="0"/>
                <a:cs typeface="Mangal" pitchFamily="18" charset="0"/>
              </a:rPr>
              <a:t/>
            </a:r>
            <a:br>
              <a:rPr lang="en-US" sz="3200" b="1" dirty="0" smtClean="0">
                <a:latin typeface="Mangal" pitchFamily="18" charset="0"/>
                <a:cs typeface="Mangal" pitchFamily="18" charset="0"/>
              </a:rPr>
            </a:br>
            <a:r>
              <a:rPr lang="en-US" sz="3200" b="1" dirty="0" smtClean="0">
                <a:latin typeface="Mangal" pitchFamily="18" charset="0"/>
                <a:cs typeface="Mangal" pitchFamily="18" charset="0"/>
              </a:rPr>
              <a:t/>
            </a:r>
            <a:br>
              <a:rPr lang="en-US" sz="3200" b="1" dirty="0" smtClean="0">
                <a:latin typeface="Mangal" pitchFamily="18" charset="0"/>
                <a:cs typeface="Mangal" pitchFamily="18" charset="0"/>
              </a:rPr>
            </a:br>
            <a:r>
              <a:rPr lang="en-US" sz="3200" b="1" dirty="0" smtClean="0">
                <a:latin typeface="Mangal" pitchFamily="18" charset="0"/>
                <a:cs typeface="Mangal" pitchFamily="18" charset="0"/>
              </a:rPr>
              <a:t/>
            </a:r>
            <a:br>
              <a:rPr lang="en-US" sz="3200" b="1" dirty="0" smtClean="0">
                <a:latin typeface="Mangal" pitchFamily="18" charset="0"/>
                <a:cs typeface="Mangal" pitchFamily="18" charset="0"/>
              </a:rPr>
            </a:br>
            <a:r>
              <a:rPr lang="en-US" sz="3200" b="1" dirty="0" smtClean="0">
                <a:latin typeface="Mangal" pitchFamily="18" charset="0"/>
                <a:cs typeface="Mangal" pitchFamily="18" charset="0"/>
              </a:rPr>
              <a:t/>
            </a:r>
            <a:br>
              <a:rPr lang="en-US" sz="3200" b="1" dirty="0" smtClean="0">
                <a:latin typeface="Mangal" pitchFamily="18" charset="0"/>
                <a:cs typeface="Mangal" pitchFamily="18" charset="0"/>
              </a:rPr>
            </a:br>
            <a:r>
              <a:rPr lang="en-US" sz="3200" b="1" dirty="0" smtClean="0">
                <a:latin typeface="Mangal" pitchFamily="18" charset="0"/>
                <a:cs typeface="Mangal" pitchFamily="18" charset="0"/>
              </a:rPr>
              <a:t/>
            </a:r>
            <a:br>
              <a:rPr lang="en-US" sz="3200" b="1" dirty="0" smtClean="0">
                <a:latin typeface="Mangal" pitchFamily="18" charset="0"/>
                <a:cs typeface="Mangal" pitchFamily="18" charset="0"/>
              </a:rPr>
            </a:br>
            <a:r>
              <a:rPr lang="en-US" sz="3200" b="1" dirty="0" smtClean="0">
                <a:latin typeface="Mangal" pitchFamily="18" charset="0"/>
                <a:cs typeface="Mangal" pitchFamily="18" charset="0"/>
              </a:rPr>
              <a:t/>
            </a:r>
            <a:br>
              <a:rPr lang="en-US" sz="3200" b="1" dirty="0" smtClean="0">
                <a:latin typeface="Mangal" pitchFamily="18" charset="0"/>
                <a:cs typeface="Mangal" pitchFamily="18" charset="0"/>
              </a:rPr>
            </a:br>
            <a:r>
              <a:rPr lang="en-US" sz="3200" b="1" dirty="0" smtClean="0">
                <a:latin typeface="Mangal" pitchFamily="18" charset="0"/>
                <a:cs typeface="Mangal" pitchFamily="18" charset="0"/>
              </a:rPr>
              <a:t/>
            </a:r>
            <a:br>
              <a:rPr lang="en-US" sz="3200" b="1" dirty="0" smtClean="0">
                <a:latin typeface="Mangal" pitchFamily="18" charset="0"/>
                <a:cs typeface="Mangal" pitchFamily="18" charset="0"/>
              </a:rPr>
            </a:br>
            <a:r>
              <a:rPr lang="en-US" sz="2800" b="1" dirty="0" smtClean="0">
                <a:latin typeface="Mangal" pitchFamily="18" charset="0"/>
                <a:cs typeface="Mangal" pitchFamily="18" charset="0"/>
              </a:rPr>
              <a:t/>
            </a:r>
            <a:br>
              <a:rPr lang="en-US" sz="2800" b="1" dirty="0" smtClean="0">
                <a:latin typeface="Mangal" pitchFamily="18" charset="0"/>
                <a:cs typeface="Mangal" pitchFamily="18" charset="0"/>
              </a:rPr>
            </a:br>
            <a:r>
              <a:rPr lang="en-US" sz="2800" b="1" dirty="0" smtClean="0">
                <a:latin typeface="Mangal" pitchFamily="18" charset="0"/>
                <a:cs typeface="Mangal" pitchFamily="18" charset="0"/>
              </a:rPr>
              <a:t/>
            </a:r>
            <a:br>
              <a:rPr lang="en-US" sz="2800" b="1" dirty="0" smtClean="0">
                <a:latin typeface="Mangal" pitchFamily="18" charset="0"/>
                <a:cs typeface="Mangal" pitchFamily="18" charset="0"/>
              </a:rPr>
            </a:br>
            <a:endParaRPr lang="en-IN" sz="2800" b="1" dirty="0">
              <a:latin typeface="Mangal" pitchFamily="18" charset="0"/>
              <a:cs typeface="Mangal" pitchFamily="18" charset="0"/>
            </a:endParaRPr>
          </a:p>
        </p:txBody>
      </p:sp>
    </p:spTree>
  </p:cSld>
  <p:clrMapOvr>
    <a:masterClrMapping/>
  </p:clrMapOvr>
  <p:transition>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78562"/>
          </a:xfrm>
        </p:spPr>
        <p:style>
          <a:lnRef idx="2">
            <a:schemeClr val="dk1"/>
          </a:lnRef>
          <a:fillRef idx="1">
            <a:schemeClr val="lt1"/>
          </a:fillRef>
          <a:effectRef idx="0">
            <a:schemeClr val="dk1"/>
          </a:effectRef>
          <a:fontRef idx="minor">
            <a:schemeClr val="dk1"/>
          </a:fontRef>
        </p:style>
        <p:txBody>
          <a:bodyPr>
            <a:noAutofit/>
          </a:bodyPr>
          <a:lstStyle/>
          <a:p>
            <a:pPr algn="l">
              <a:lnSpc>
                <a:spcPct val="150000"/>
              </a:lnSpc>
            </a:pPr>
            <a:r>
              <a:rPr lang="en-US" sz="1800" b="1" dirty="0" smtClean="0">
                <a:latin typeface="Mangal" pitchFamily="18" charset="0"/>
                <a:cs typeface="Mangal" pitchFamily="18" charset="0"/>
              </a:rPr>
              <a:t>			    </a:t>
            </a:r>
            <a:br>
              <a:rPr lang="en-US" sz="1800" b="1" dirty="0" smtClean="0">
                <a:latin typeface="Mangal" pitchFamily="18" charset="0"/>
                <a:cs typeface="Mangal" pitchFamily="18" charset="0"/>
              </a:rPr>
            </a:br>
            <a:r>
              <a:rPr lang="en-US" sz="1800" b="1" dirty="0" smtClean="0">
                <a:latin typeface="Mangal" pitchFamily="18" charset="0"/>
                <a:cs typeface="Mangal" pitchFamily="18" charset="0"/>
              </a:rPr>
              <a:t>			   </a:t>
            </a:r>
            <a:r>
              <a:rPr lang="en-US" sz="1800" b="1" dirty="0" err="1" smtClean="0">
                <a:latin typeface="Mangal" pitchFamily="18" charset="0"/>
                <a:cs typeface="Mangal" pitchFamily="18" charset="0"/>
              </a:rPr>
              <a:t>व्‍यापारी</a:t>
            </a:r>
            <a:r>
              <a:rPr lang="en-US" sz="1800" b="1" dirty="0" smtClean="0">
                <a:latin typeface="Mangal" pitchFamily="18" charset="0"/>
                <a:cs typeface="Mangal" pitchFamily="18" charset="0"/>
              </a:rPr>
              <a:t> </a:t>
            </a:r>
            <a:r>
              <a:rPr lang="en-US" sz="1800" b="1" dirty="0" err="1" smtClean="0">
                <a:latin typeface="Mangal" pitchFamily="18" charset="0"/>
                <a:cs typeface="Mangal" pitchFamily="18" charset="0"/>
              </a:rPr>
              <a:t>शर्ती</a:t>
            </a:r>
            <a:r>
              <a:rPr lang="en-US" sz="1800" b="1" dirty="0" smtClean="0">
                <a:latin typeface="Mangal" pitchFamily="18" charset="0"/>
                <a:cs typeface="Mangal" pitchFamily="18" charset="0"/>
              </a:rPr>
              <a:t/>
            </a:r>
            <a:br>
              <a:rPr lang="en-US" sz="1800" b="1" dirty="0" smtClean="0">
                <a:latin typeface="Mangal" pitchFamily="18" charset="0"/>
                <a:cs typeface="Mangal" pitchFamily="18" charset="0"/>
              </a:rPr>
            </a:br>
            <a:r>
              <a:rPr lang="en-US" sz="1800" b="1" dirty="0" smtClean="0">
                <a:latin typeface="Mangal" pitchFamily="18" charset="0"/>
                <a:cs typeface="Mangal" pitchFamily="18" charset="0"/>
              </a:rPr>
              <a:t>			(Terms of Trade)</a:t>
            </a:r>
            <a:br>
              <a:rPr lang="en-US" sz="1800" b="1" dirty="0" smtClean="0">
                <a:latin typeface="Mangal" pitchFamily="18" charset="0"/>
                <a:cs typeface="Mangal" pitchFamily="18" charset="0"/>
              </a:rPr>
            </a:br>
            <a:r>
              <a:rPr lang="en-US" sz="1800" b="1" dirty="0" err="1" smtClean="0">
                <a:latin typeface="Mangal" pitchFamily="18" charset="0"/>
                <a:cs typeface="Mangal" pitchFamily="18" charset="0"/>
              </a:rPr>
              <a:t>प्रास्ताविक</a:t>
            </a:r>
            <a:r>
              <a:rPr lang="en-US" sz="1800" b="1" dirty="0" smtClean="0">
                <a:latin typeface="Mangal" pitchFamily="18" charset="0"/>
                <a:cs typeface="Mangal" pitchFamily="18" charset="0"/>
              </a:rPr>
              <a:t> :</a:t>
            </a:r>
            <a:r>
              <a:rPr lang="en-US" sz="1600" b="1" dirty="0" smtClean="0">
                <a:latin typeface="Mangal" pitchFamily="18" charset="0"/>
                <a:cs typeface="Mangal" pitchFamily="18" charset="0"/>
              </a:rPr>
              <a:t/>
            </a:r>
            <a:br>
              <a:rPr lang="en-US" sz="1600" b="1" dirty="0" smtClean="0">
                <a:latin typeface="Mangal" pitchFamily="18" charset="0"/>
                <a:cs typeface="Mangal" pitchFamily="18" charset="0"/>
              </a:rPr>
            </a:br>
            <a:r>
              <a:rPr lang="en-US" sz="1600" b="1" dirty="0" err="1" smtClean="0">
                <a:latin typeface="Mangal" pitchFamily="18" charset="0"/>
                <a:cs typeface="Mangal" pitchFamily="18" charset="0"/>
              </a:rPr>
              <a:t>व्‍यापारी</a:t>
            </a:r>
            <a:r>
              <a:rPr lang="en-US" sz="1600" b="1" dirty="0" smtClean="0">
                <a:latin typeface="Mangal" pitchFamily="18" charset="0"/>
                <a:cs typeface="Mangal" pitchFamily="18" charset="0"/>
              </a:rPr>
              <a:t> </a:t>
            </a:r>
            <a:r>
              <a:rPr lang="en-US" sz="1600" b="1" dirty="0" err="1" smtClean="0">
                <a:latin typeface="Mangal" pitchFamily="18" charset="0"/>
                <a:cs typeface="Mangal" pitchFamily="18" charset="0"/>
              </a:rPr>
              <a:t>शर्ती</a:t>
            </a:r>
            <a:r>
              <a:rPr lang="en-US" sz="1600" b="1" dirty="0" smtClean="0">
                <a:latin typeface="Mangal" pitchFamily="18" charset="0"/>
                <a:cs typeface="Mangal" pitchFamily="18" charset="0"/>
              </a:rPr>
              <a:t> </a:t>
            </a:r>
            <a:r>
              <a:rPr lang="en-US" sz="1600" b="1" dirty="0" err="1" smtClean="0">
                <a:latin typeface="Mangal" pitchFamily="18" charset="0"/>
                <a:cs typeface="Mangal" pitchFamily="18" charset="0"/>
              </a:rPr>
              <a:t>म्हणजे</a:t>
            </a:r>
            <a:r>
              <a:rPr lang="en-US" sz="1600" b="1" dirty="0" smtClean="0">
                <a:latin typeface="Mangal" pitchFamily="18" charset="0"/>
                <a:cs typeface="Mangal" pitchFamily="18" charset="0"/>
              </a:rPr>
              <a:t> </a:t>
            </a:r>
            <a:r>
              <a:rPr lang="en-US" sz="1600" b="1" dirty="0" err="1" smtClean="0">
                <a:latin typeface="Mangal" pitchFamily="18" charset="0"/>
                <a:cs typeface="Mangal" pitchFamily="18" charset="0"/>
              </a:rPr>
              <a:t>काय</a:t>
            </a:r>
            <a:r>
              <a:rPr lang="en-US" sz="1600" b="1" dirty="0" smtClean="0">
                <a:latin typeface="Mangal" pitchFamily="18" charset="0"/>
                <a:cs typeface="Mangal" pitchFamily="18" charset="0"/>
              </a:rPr>
              <a:t>?</a:t>
            </a:r>
            <a:br>
              <a:rPr lang="en-US" sz="1600" b="1" dirty="0" smtClean="0">
                <a:latin typeface="Mangal" pitchFamily="18" charset="0"/>
                <a:cs typeface="Mangal" pitchFamily="18" charset="0"/>
              </a:rPr>
            </a:br>
            <a:r>
              <a:rPr lang="en-US" sz="1600" b="1" dirty="0" smtClean="0">
                <a:latin typeface="Mangal" pitchFamily="18" charset="0"/>
                <a:cs typeface="Mangal" pitchFamily="18" charset="0"/>
              </a:rPr>
              <a:t>	‘‘ </a:t>
            </a:r>
            <a:r>
              <a:rPr lang="en-US" sz="1600" b="1" dirty="0" err="1" smtClean="0">
                <a:latin typeface="Mangal" pitchFamily="18" charset="0"/>
                <a:cs typeface="Mangal" pitchFamily="18" charset="0"/>
              </a:rPr>
              <a:t>ज्या</a:t>
            </a:r>
            <a:r>
              <a:rPr lang="en-US" sz="1600" b="1" dirty="0" smtClean="0">
                <a:latin typeface="Mangal" pitchFamily="18" charset="0"/>
                <a:cs typeface="Mangal" pitchFamily="18" charset="0"/>
              </a:rPr>
              <a:t> </a:t>
            </a:r>
            <a:r>
              <a:rPr lang="en-US" sz="1600" b="1" dirty="0" err="1" smtClean="0">
                <a:latin typeface="Mangal" pitchFamily="18" charset="0"/>
                <a:cs typeface="Mangal" pitchFamily="18" charset="0"/>
              </a:rPr>
              <a:t>विनीमय</a:t>
            </a:r>
            <a:r>
              <a:rPr lang="en-US" sz="1600" b="1" dirty="0" smtClean="0">
                <a:latin typeface="Mangal" pitchFamily="18" charset="0"/>
                <a:cs typeface="Mangal" pitchFamily="18" charset="0"/>
              </a:rPr>
              <a:t> </a:t>
            </a:r>
            <a:r>
              <a:rPr lang="en-US" sz="1600" b="1" dirty="0" err="1" smtClean="0">
                <a:latin typeface="Mangal" pitchFamily="18" charset="0"/>
                <a:cs typeface="Mangal" pitchFamily="18" charset="0"/>
              </a:rPr>
              <a:t>दराने</a:t>
            </a:r>
            <a:r>
              <a:rPr lang="en-US" sz="1600" b="1" dirty="0" smtClean="0">
                <a:latin typeface="Mangal" pitchFamily="18" charset="0"/>
                <a:cs typeface="Mangal" pitchFamily="18" charset="0"/>
              </a:rPr>
              <a:t> </a:t>
            </a:r>
            <a:r>
              <a:rPr lang="en-US" sz="1600" b="1" dirty="0" err="1" smtClean="0">
                <a:latin typeface="Mangal" pitchFamily="18" charset="0"/>
                <a:cs typeface="Mangal" pitchFamily="18" charset="0"/>
              </a:rPr>
              <a:t>निर्यात</a:t>
            </a:r>
            <a:r>
              <a:rPr lang="en-US" sz="1600" b="1" dirty="0" smtClean="0">
                <a:latin typeface="Mangal" pitchFamily="18" charset="0"/>
                <a:cs typeface="Mangal" pitchFamily="18" charset="0"/>
              </a:rPr>
              <a:t> </a:t>
            </a:r>
            <a:r>
              <a:rPr lang="en-US" sz="1600" b="1" dirty="0" err="1" smtClean="0">
                <a:latin typeface="Mangal" pitchFamily="18" charset="0"/>
                <a:cs typeface="Mangal" pitchFamily="18" charset="0"/>
              </a:rPr>
              <a:t>वस्तूच्या</a:t>
            </a:r>
            <a:r>
              <a:rPr lang="en-US" sz="1600" b="1" dirty="0" smtClean="0">
                <a:latin typeface="Mangal" pitchFamily="18" charset="0"/>
                <a:cs typeface="Mangal" pitchFamily="18" charset="0"/>
              </a:rPr>
              <a:t> </a:t>
            </a:r>
            <a:r>
              <a:rPr lang="en-US" sz="1600" b="1" dirty="0" err="1" smtClean="0">
                <a:latin typeface="Mangal" pitchFamily="18" charset="0"/>
                <a:cs typeface="Mangal" pitchFamily="18" charset="0"/>
              </a:rPr>
              <a:t>मोबदल्यात</a:t>
            </a:r>
            <a:r>
              <a:rPr lang="en-US" sz="1600" b="1" dirty="0" smtClean="0">
                <a:latin typeface="Mangal" pitchFamily="18" charset="0"/>
                <a:cs typeface="Mangal" pitchFamily="18" charset="0"/>
              </a:rPr>
              <a:t> </a:t>
            </a:r>
            <a:r>
              <a:rPr lang="en-US" sz="1600" b="1" dirty="0" err="1" smtClean="0">
                <a:latin typeface="Mangal" pitchFamily="18" charset="0"/>
                <a:cs typeface="Mangal" pitchFamily="18" charset="0"/>
              </a:rPr>
              <a:t>वस्तूची</a:t>
            </a:r>
            <a:r>
              <a:rPr lang="en-US" sz="1600" b="1" dirty="0" smtClean="0">
                <a:latin typeface="Mangal" pitchFamily="18" charset="0"/>
                <a:cs typeface="Mangal" pitchFamily="18" charset="0"/>
              </a:rPr>
              <a:t> </a:t>
            </a:r>
            <a:r>
              <a:rPr lang="en-US" sz="1600" b="1" dirty="0" err="1" smtClean="0">
                <a:latin typeface="Mangal" pitchFamily="18" charset="0"/>
                <a:cs typeface="Mangal" pitchFamily="18" charset="0"/>
              </a:rPr>
              <a:t>आयात</a:t>
            </a:r>
            <a:r>
              <a:rPr lang="en-US" sz="1600" b="1" dirty="0" smtClean="0">
                <a:latin typeface="Mangal" pitchFamily="18" charset="0"/>
                <a:cs typeface="Mangal" pitchFamily="18" charset="0"/>
              </a:rPr>
              <a:t> </a:t>
            </a:r>
            <a:r>
              <a:rPr lang="en-US" sz="1600" b="1" dirty="0" err="1" smtClean="0">
                <a:latin typeface="Mangal" pitchFamily="18" charset="0"/>
                <a:cs typeface="Mangal" pitchFamily="18" charset="0"/>
              </a:rPr>
              <a:t>केली</a:t>
            </a:r>
            <a:r>
              <a:rPr lang="en-US" sz="1600" b="1" dirty="0" smtClean="0">
                <a:latin typeface="Mangal" pitchFamily="18" charset="0"/>
                <a:cs typeface="Mangal" pitchFamily="18" charset="0"/>
              </a:rPr>
              <a:t> </a:t>
            </a:r>
            <a:r>
              <a:rPr lang="en-US" sz="1600" b="1" dirty="0" err="1" smtClean="0">
                <a:latin typeface="Mangal" pitchFamily="18" charset="0"/>
                <a:cs typeface="Mangal" pitchFamily="18" charset="0"/>
              </a:rPr>
              <a:t>जाते</a:t>
            </a:r>
            <a:r>
              <a:rPr lang="en-US" sz="1600" b="1" dirty="0" smtClean="0">
                <a:latin typeface="Mangal" pitchFamily="18" charset="0"/>
                <a:cs typeface="Mangal" pitchFamily="18" charset="0"/>
              </a:rPr>
              <a:t> </a:t>
            </a:r>
            <a:r>
              <a:rPr lang="en-US" sz="1600" b="1" dirty="0" err="1" smtClean="0">
                <a:latin typeface="Mangal" pitchFamily="18" charset="0"/>
                <a:cs typeface="Mangal" pitchFamily="18" charset="0"/>
              </a:rPr>
              <a:t>त्या</a:t>
            </a:r>
            <a:r>
              <a:rPr lang="en-US" sz="1600" b="1" dirty="0" smtClean="0">
                <a:latin typeface="Mangal" pitchFamily="18" charset="0"/>
                <a:cs typeface="Mangal" pitchFamily="18" charset="0"/>
              </a:rPr>
              <a:t> </a:t>
            </a:r>
            <a:r>
              <a:rPr lang="en-US" sz="1600" b="1" dirty="0" err="1" smtClean="0">
                <a:latin typeface="Mangal" pitchFamily="18" charset="0"/>
                <a:cs typeface="Mangal" pitchFamily="18" charset="0"/>
              </a:rPr>
              <a:t>विनीमय</a:t>
            </a:r>
            <a:r>
              <a:rPr lang="en-US" sz="1600" b="1" dirty="0" smtClean="0">
                <a:latin typeface="Mangal" pitchFamily="18" charset="0"/>
                <a:cs typeface="Mangal" pitchFamily="18" charset="0"/>
              </a:rPr>
              <a:t> </a:t>
            </a:r>
            <a:r>
              <a:rPr lang="en-US" sz="1600" b="1" dirty="0" err="1" smtClean="0">
                <a:latin typeface="Mangal" pitchFamily="18" charset="0"/>
                <a:cs typeface="Mangal" pitchFamily="18" charset="0"/>
              </a:rPr>
              <a:t>दराला</a:t>
            </a:r>
            <a:r>
              <a:rPr lang="en-US" sz="1600" b="1" dirty="0" smtClean="0">
                <a:latin typeface="Mangal" pitchFamily="18" charset="0"/>
                <a:cs typeface="Mangal" pitchFamily="18" charset="0"/>
              </a:rPr>
              <a:t> </a:t>
            </a:r>
            <a:r>
              <a:rPr lang="en-US" sz="1600" b="1" dirty="0" err="1" smtClean="0">
                <a:latin typeface="Mangal" pitchFamily="18" charset="0"/>
                <a:cs typeface="Mangal" pitchFamily="18" charset="0"/>
              </a:rPr>
              <a:t>व्यापार</a:t>
            </a:r>
            <a:r>
              <a:rPr lang="en-US" sz="1600" b="1" dirty="0" smtClean="0">
                <a:latin typeface="Mangal" pitchFamily="18" charset="0"/>
                <a:cs typeface="Mangal" pitchFamily="18" charset="0"/>
              </a:rPr>
              <a:t> </a:t>
            </a:r>
            <a:r>
              <a:rPr lang="en-US" sz="1600" b="1" dirty="0" err="1" smtClean="0">
                <a:latin typeface="Mangal" pitchFamily="18" charset="0"/>
                <a:cs typeface="Mangal" pitchFamily="18" charset="0"/>
              </a:rPr>
              <a:t>शर्ती</a:t>
            </a:r>
            <a:r>
              <a:rPr lang="en-US" sz="1600" b="1" dirty="0" smtClean="0">
                <a:latin typeface="Mangal" pitchFamily="18" charset="0"/>
                <a:cs typeface="Mangal" pitchFamily="18" charset="0"/>
              </a:rPr>
              <a:t> </a:t>
            </a:r>
            <a:r>
              <a:rPr lang="en-US" sz="1600" b="1" dirty="0" err="1" smtClean="0">
                <a:latin typeface="Mangal" pitchFamily="18" charset="0"/>
                <a:cs typeface="Mangal" pitchFamily="18" charset="0"/>
              </a:rPr>
              <a:t>म्हणतात</a:t>
            </a:r>
            <a:r>
              <a:rPr lang="en-US" sz="1600" b="1" dirty="0" smtClean="0">
                <a:latin typeface="Mangal" pitchFamily="18" charset="0"/>
                <a:cs typeface="Mangal" pitchFamily="18" charset="0"/>
              </a:rPr>
              <a:t>.’’</a:t>
            </a:r>
            <a:br>
              <a:rPr lang="en-US" sz="1600" b="1" dirty="0" smtClean="0">
                <a:latin typeface="Mangal" pitchFamily="18" charset="0"/>
                <a:cs typeface="Mangal" pitchFamily="18" charset="0"/>
              </a:rPr>
            </a:br>
            <a:r>
              <a:rPr lang="en-US" sz="1600" b="1" dirty="0" err="1" smtClean="0">
                <a:latin typeface="Mangal" pitchFamily="18" charset="0"/>
                <a:cs typeface="Mangal" pitchFamily="18" charset="0"/>
              </a:rPr>
              <a:t>आंतरराष्ट्रीय</a:t>
            </a:r>
            <a:r>
              <a:rPr lang="en-US" sz="1600" b="1" dirty="0" smtClean="0">
                <a:latin typeface="Mangal" pitchFamily="18" charset="0"/>
                <a:cs typeface="Mangal" pitchFamily="18" charset="0"/>
              </a:rPr>
              <a:t> </a:t>
            </a:r>
            <a:r>
              <a:rPr lang="en-US" sz="1600" b="1" dirty="0" err="1" smtClean="0">
                <a:latin typeface="Mangal" pitchFamily="18" charset="0"/>
                <a:cs typeface="Mangal" pitchFamily="18" charset="0"/>
              </a:rPr>
              <a:t>व्‍यापारामध्ये</a:t>
            </a:r>
            <a:r>
              <a:rPr lang="en-US" sz="1600" b="1" dirty="0" smtClean="0">
                <a:latin typeface="Mangal" pitchFamily="18" charset="0"/>
                <a:cs typeface="Mangal" pitchFamily="18" charset="0"/>
              </a:rPr>
              <a:t> </a:t>
            </a:r>
            <a:r>
              <a:rPr lang="en-US" sz="1600" b="1" dirty="0" err="1" smtClean="0">
                <a:latin typeface="Mangal" pitchFamily="18" charset="0"/>
                <a:cs typeface="Mangal" pitchFamily="18" charset="0"/>
              </a:rPr>
              <a:t>होणारे</a:t>
            </a:r>
            <a:r>
              <a:rPr lang="en-US" sz="1600" b="1" dirty="0" smtClean="0">
                <a:latin typeface="Mangal" pitchFamily="18" charset="0"/>
                <a:cs typeface="Mangal" pitchFamily="18" charset="0"/>
              </a:rPr>
              <a:t> </a:t>
            </a:r>
            <a:r>
              <a:rPr lang="en-US" sz="1600" b="1" dirty="0" err="1" smtClean="0">
                <a:latin typeface="Mangal" pitchFamily="18" charset="0"/>
                <a:cs typeface="Mangal" pitchFamily="18" charset="0"/>
              </a:rPr>
              <a:t>लाभा</a:t>
            </a:r>
            <a:r>
              <a:rPr lang="en-US" sz="1600" b="1" dirty="0" smtClean="0">
                <a:latin typeface="Mangal" pitchFamily="18" charset="0"/>
                <a:cs typeface="Mangal" pitchFamily="18" charset="0"/>
              </a:rPr>
              <a:t> </a:t>
            </a:r>
            <a:r>
              <a:rPr lang="en-US" sz="1600" b="1" dirty="0" err="1" smtClean="0">
                <a:latin typeface="Mangal" pitchFamily="18" charset="0"/>
                <a:cs typeface="Mangal" pitchFamily="18" charset="0"/>
              </a:rPr>
              <a:t>मोजण्यासाठी</a:t>
            </a:r>
            <a:r>
              <a:rPr lang="en-US" sz="1600" b="1" dirty="0" smtClean="0">
                <a:latin typeface="Mangal" pitchFamily="18" charset="0"/>
                <a:cs typeface="Mangal" pitchFamily="18" charset="0"/>
              </a:rPr>
              <a:t> </a:t>
            </a:r>
            <a:r>
              <a:rPr lang="en-US" sz="1600" b="1" dirty="0" err="1" smtClean="0">
                <a:latin typeface="Mangal" pitchFamily="18" charset="0"/>
                <a:cs typeface="Mangal" pitchFamily="18" charset="0"/>
              </a:rPr>
              <a:t>उपयुक्त</a:t>
            </a:r>
            <a:r>
              <a:rPr lang="en-US" sz="1600" b="1" dirty="0" smtClean="0">
                <a:latin typeface="Mangal" pitchFamily="18" charset="0"/>
                <a:cs typeface="Mangal" pitchFamily="18" charset="0"/>
              </a:rPr>
              <a:t> </a:t>
            </a:r>
            <a:r>
              <a:rPr lang="en-US" sz="1600" b="1" dirty="0" err="1" smtClean="0">
                <a:latin typeface="Mangal" pitchFamily="18" charset="0"/>
                <a:cs typeface="Mangal" pitchFamily="18" charset="0"/>
              </a:rPr>
              <a:t>होतात</a:t>
            </a:r>
            <a:r>
              <a:rPr lang="en-US" sz="1600" b="1" dirty="0" smtClean="0">
                <a:latin typeface="Mangal" pitchFamily="18" charset="0"/>
                <a:cs typeface="Mangal" pitchFamily="18" charset="0"/>
              </a:rPr>
              <a:t>.</a:t>
            </a:r>
            <a:br>
              <a:rPr lang="en-US" sz="1600" b="1" dirty="0" smtClean="0">
                <a:latin typeface="Mangal" pitchFamily="18" charset="0"/>
                <a:cs typeface="Mangal" pitchFamily="18" charset="0"/>
              </a:rPr>
            </a:br>
            <a:r>
              <a:rPr lang="en-US" sz="1600" b="1" dirty="0" err="1" smtClean="0">
                <a:latin typeface="Mangal" pitchFamily="18" charset="0"/>
                <a:cs typeface="Mangal" pitchFamily="18" charset="0"/>
              </a:rPr>
              <a:t>आधुनिक</a:t>
            </a:r>
            <a:r>
              <a:rPr lang="en-US" sz="1600" b="1" dirty="0" smtClean="0">
                <a:latin typeface="Mangal" pitchFamily="18" charset="0"/>
                <a:cs typeface="Mangal" pitchFamily="18" charset="0"/>
              </a:rPr>
              <a:t> </a:t>
            </a:r>
            <a:r>
              <a:rPr lang="en-US" sz="1600" b="1" dirty="0" err="1" smtClean="0">
                <a:latin typeface="Mangal" pitchFamily="18" charset="0"/>
                <a:cs typeface="Mangal" pitchFamily="18" charset="0"/>
              </a:rPr>
              <a:t>काळात</a:t>
            </a:r>
            <a:r>
              <a:rPr lang="en-US" sz="1600" b="1" dirty="0" smtClean="0">
                <a:latin typeface="Mangal" pitchFamily="18" charset="0"/>
                <a:cs typeface="Mangal" pitchFamily="18" charset="0"/>
              </a:rPr>
              <a:t> </a:t>
            </a:r>
            <a:r>
              <a:rPr lang="en-US" sz="1600" b="1" dirty="0" err="1" smtClean="0">
                <a:latin typeface="Mangal" pitchFamily="18" charset="0"/>
                <a:cs typeface="Mangal" pitchFamily="18" charset="0"/>
              </a:rPr>
              <a:t>आंतरराष्ट्रीय</a:t>
            </a:r>
            <a:r>
              <a:rPr lang="en-US" sz="1600" b="1" dirty="0" smtClean="0">
                <a:latin typeface="Mangal" pitchFamily="18" charset="0"/>
                <a:cs typeface="Mangal" pitchFamily="18" charset="0"/>
              </a:rPr>
              <a:t> </a:t>
            </a:r>
            <a:r>
              <a:rPr lang="en-US" sz="1600" b="1" dirty="0" err="1" smtClean="0">
                <a:latin typeface="Mangal" pitchFamily="18" charset="0"/>
                <a:cs typeface="Mangal" pitchFamily="18" charset="0"/>
              </a:rPr>
              <a:t>व्‍यापारात</a:t>
            </a:r>
            <a:r>
              <a:rPr lang="en-US" sz="1600" b="1" dirty="0" smtClean="0">
                <a:latin typeface="Mangal" pitchFamily="18" charset="0"/>
                <a:cs typeface="Mangal" pitchFamily="18" charset="0"/>
              </a:rPr>
              <a:t> </a:t>
            </a:r>
            <a:r>
              <a:rPr lang="en-US" sz="1600" b="1" dirty="0" err="1" smtClean="0">
                <a:latin typeface="Mangal" pitchFamily="18" charset="0"/>
                <a:cs typeface="Mangal" pitchFamily="18" charset="0"/>
              </a:rPr>
              <a:t>व्‍यापार</a:t>
            </a:r>
            <a:r>
              <a:rPr lang="en-US" sz="1600" b="1" dirty="0" smtClean="0">
                <a:latin typeface="Mangal" pitchFamily="18" charset="0"/>
                <a:cs typeface="Mangal" pitchFamily="18" charset="0"/>
              </a:rPr>
              <a:t> </a:t>
            </a:r>
            <a:r>
              <a:rPr lang="en-US" sz="1600" b="1" dirty="0" err="1" smtClean="0">
                <a:latin typeface="Mangal" pitchFamily="18" charset="0"/>
                <a:cs typeface="Mangal" pitchFamily="18" charset="0"/>
              </a:rPr>
              <a:t>शर्ती</a:t>
            </a:r>
            <a:r>
              <a:rPr lang="en-US" sz="1600" b="1" dirty="0" smtClean="0">
                <a:latin typeface="Mangal" pitchFamily="18" charset="0"/>
                <a:cs typeface="Mangal" pitchFamily="18" charset="0"/>
              </a:rPr>
              <a:t> </a:t>
            </a:r>
            <a:r>
              <a:rPr lang="en-US" sz="1600" b="1" dirty="0" err="1" smtClean="0">
                <a:latin typeface="Mangal" pitchFamily="18" charset="0"/>
                <a:cs typeface="Mangal" pitchFamily="18" charset="0"/>
              </a:rPr>
              <a:t>उपयुक्त</a:t>
            </a:r>
            <a:r>
              <a:rPr lang="en-US" sz="1600" b="1" dirty="0" smtClean="0">
                <a:latin typeface="Mangal" pitchFamily="18" charset="0"/>
                <a:cs typeface="Mangal" pitchFamily="18" charset="0"/>
              </a:rPr>
              <a:t> </a:t>
            </a:r>
            <a:r>
              <a:rPr lang="en-US" sz="1600" b="1" dirty="0" err="1" smtClean="0">
                <a:latin typeface="Mangal" pitchFamily="18" charset="0"/>
                <a:cs typeface="Mangal" pitchFamily="18" charset="0"/>
              </a:rPr>
              <a:t>ठरतात</a:t>
            </a:r>
            <a:r>
              <a:rPr lang="en-US" sz="1800" b="1" dirty="0" smtClean="0">
                <a:latin typeface="Mangal" pitchFamily="18" charset="0"/>
                <a:cs typeface="Mangal" pitchFamily="18" charset="0"/>
              </a:rPr>
              <a:t>.</a:t>
            </a:r>
            <a:br>
              <a:rPr lang="en-US" sz="1800" b="1" dirty="0" smtClean="0">
                <a:latin typeface="Mangal" pitchFamily="18" charset="0"/>
                <a:cs typeface="Mangal" pitchFamily="18" charset="0"/>
              </a:rPr>
            </a:br>
            <a:r>
              <a:rPr lang="en-US" sz="2000" dirty="0" smtClean="0">
                <a:latin typeface="Mangal" pitchFamily="18" charset="0"/>
                <a:cs typeface="Mangal" pitchFamily="18" charset="0"/>
              </a:rPr>
              <a:t>*</a:t>
            </a:r>
            <a:r>
              <a:rPr lang="en-US" sz="1800" dirty="0" smtClean="0">
                <a:latin typeface="Mangal" pitchFamily="18" charset="0"/>
                <a:cs typeface="Mangal" pitchFamily="18" charset="0"/>
              </a:rPr>
              <a:t> </a:t>
            </a:r>
            <a:r>
              <a:rPr lang="en-US" sz="1800" dirty="0" err="1" smtClean="0">
                <a:latin typeface="Mangal" pitchFamily="18" charset="0"/>
                <a:cs typeface="Mangal" pitchFamily="18" charset="0"/>
              </a:rPr>
              <a:t>व्यापारशर्तीच्या</a:t>
            </a:r>
            <a:r>
              <a:rPr lang="en-US" sz="1800" dirty="0" smtClean="0">
                <a:latin typeface="Mangal" pitchFamily="18" charset="0"/>
                <a:cs typeface="Mangal" pitchFamily="18" charset="0"/>
              </a:rPr>
              <a:t> </a:t>
            </a:r>
            <a:r>
              <a:rPr lang="en-US" sz="1800" dirty="0" err="1" smtClean="0">
                <a:latin typeface="Mangal" pitchFamily="18" charset="0"/>
                <a:cs typeface="Mangal" pitchFamily="18" charset="0"/>
              </a:rPr>
              <a:t>संकल्पना</a:t>
            </a:r>
            <a:r>
              <a:rPr lang="en-US" sz="1800" dirty="0" smtClean="0">
                <a:latin typeface="Mangal" pitchFamily="18" charset="0"/>
                <a:cs typeface="Mangal" pitchFamily="18" charset="0"/>
              </a:rPr>
              <a:t> :</a:t>
            </a:r>
            <a:r>
              <a:rPr lang="en-US" sz="1600" dirty="0" smtClean="0">
                <a:latin typeface="Mangal" pitchFamily="18" charset="0"/>
                <a:cs typeface="Mangal" pitchFamily="18" charset="0"/>
              </a:rPr>
              <a:t/>
            </a:r>
            <a:br>
              <a:rPr lang="en-US" sz="1600" dirty="0" smtClean="0">
                <a:latin typeface="Mangal" pitchFamily="18" charset="0"/>
                <a:cs typeface="Mangal" pitchFamily="18" charset="0"/>
              </a:rPr>
            </a:br>
            <a:r>
              <a:rPr lang="en-US" sz="1600" dirty="0" err="1" smtClean="0">
                <a:latin typeface="Mangal" pitchFamily="18" charset="0"/>
                <a:cs typeface="Mangal" pitchFamily="18" charset="0"/>
              </a:rPr>
              <a:t>दोन</a:t>
            </a:r>
            <a:r>
              <a:rPr lang="en-US" sz="1600" dirty="0" smtClean="0">
                <a:latin typeface="Mangal" pitchFamily="18" charset="0"/>
                <a:cs typeface="Mangal" pitchFamily="18" charset="0"/>
              </a:rPr>
              <a:t> </a:t>
            </a:r>
            <a:r>
              <a:rPr lang="en-US" sz="1600" dirty="0" err="1" smtClean="0">
                <a:latin typeface="Mangal" pitchFamily="18" charset="0"/>
                <a:cs typeface="Mangal" pitchFamily="18" charset="0"/>
              </a:rPr>
              <a:t>प्रकारच्या</a:t>
            </a:r>
            <a:r>
              <a:rPr lang="en-US" sz="1600" dirty="0" smtClean="0">
                <a:latin typeface="Mangal" pitchFamily="18" charset="0"/>
                <a:cs typeface="Mangal" pitchFamily="18" charset="0"/>
              </a:rPr>
              <a:t> </a:t>
            </a:r>
            <a:r>
              <a:rPr lang="en-US" sz="1600" dirty="0" err="1" smtClean="0">
                <a:latin typeface="Mangal" pitchFamily="18" charset="0"/>
                <a:cs typeface="Mangal" pitchFamily="18" charset="0"/>
              </a:rPr>
              <a:t>संकल्पना</a:t>
            </a:r>
            <a:r>
              <a:rPr lang="en-US" sz="1600" dirty="0" smtClean="0">
                <a:latin typeface="Mangal" pitchFamily="18" charset="0"/>
                <a:cs typeface="Mangal" pitchFamily="18" charset="0"/>
              </a:rPr>
              <a:t> </a:t>
            </a:r>
            <a:r>
              <a:rPr lang="en-US" sz="1600" dirty="0" err="1" smtClean="0">
                <a:latin typeface="Mangal" pitchFamily="18" charset="0"/>
                <a:cs typeface="Mangal" pitchFamily="18" charset="0"/>
              </a:rPr>
              <a:t>आहेत</a:t>
            </a:r>
            <a:r>
              <a:rPr lang="en-US" sz="1600" dirty="0" smtClean="0">
                <a:latin typeface="Mangal" pitchFamily="18" charset="0"/>
                <a:cs typeface="Mangal" pitchFamily="18" charset="0"/>
              </a:rPr>
              <a:t>.</a:t>
            </a:r>
            <a:br>
              <a:rPr lang="en-US" sz="1600" dirty="0" smtClean="0">
                <a:latin typeface="Mangal" pitchFamily="18" charset="0"/>
                <a:cs typeface="Mangal" pitchFamily="18" charset="0"/>
              </a:rPr>
            </a:br>
            <a:r>
              <a:rPr lang="en-US" sz="1800" dirty="0" smtClean="0">
                <a:latin typeface="Mangal" pitchFamily="18" charset="0"/>
                <a:cs typeface="Mangal" pitchFamily="18" charset="0"/>
              </a:rPr>
              <a:t>1) </a:t>
            </a:r>
            <a:r>
              <a:rPr lang="en-US" sz="1800" dirty="0" err="1" smtClean="0">
                <a:latin typeface="Mangal" pitchFamily="18" charset="0"/>
                <a:cs typeface="Mangal" pitchFamily="18" charset="0"/>
              </a:rPr>
              <a:t>अनुकूल</a:t>
            </a:r>
            <a:r>
              <a:rPr lang="en-US" sz="1800" dirty="0" smtClean="0">
                <a:latin typeface="Mangal" pitchFamily="18" charset="0"/>
                <a:cs typeface="Mangal" pitchFamily="18" charset="0"/>
              </a:rPr>
              <a:t> </a:t>
            </a:r>
            <a:r>
              <a:rPr lang="en-US" sz="1800" dirty="0" err="1" smtClean="0">
                <a:latin typeface="Mangal" pitchFamily="18" charset="0"/>
                <a:cs typeface="Mangal" pitchFamily="18" charset="0"/>
              </a:rPr>
              <a:t>व्‍यापार</a:t>
            </a:r>
            <a:r>
              <a:rPr lang="en-US" sz="1800" dirty="0" smtClean="0">
                <a:latin typeface="Mangal" pitchFamily="18" charset="0"/>
                <a:cs typeface="Mangal" pitchFamily="18" charset="0"/>
              </a:rPr>
              <a:t> </a:t>
            </a:r>
            <a:r>
              <a:rPr lang="en-US" sz="1800" dirty="0" err="1" smtClean="0">
                <a:latin typeface="Mangal" pitchFamily="18" charset="0"/>
                <a:cs typeface="Mangal" pitchFamily="18" charset="0"/>
              </a:rPr>
              <a:t>शर्ती</a:t>
            </a:r>
            <a:r>
              <a:rPr lang="en-US" sz="1800" dirty="0" smtClean="0">
                <a:latin typeface="Mangal" pitchFamily="18" charset="0"/>
                <a:cs typeface="Mangal" pitchFamily="18" charset="0"/>
              </a:rPr>
              <a:t> :</a:t>
            </a:r>
            <a:r>
              <a:rPr lang="en-US" sz="1600" dirty="0" smtClean="0">
                <a:latin typeface="Mangal" pitchFamily="18" charset="0"/>
                <a:cs typeface="Mangal" pitchFamily="18" charset="0"/>
              </a:rPr>
              <a:t/>
            </a:r>
            <a:br>
              <a:rPr lang="en-US" sz="1600" dirty="0" smtClean="0">
                <a:latin typeface="Mangal" pitchFamily="18" charset="0"/>
                <a:cs typeface="Mangal" pitchFamily="18" charset="0"/>
              </a:rPr>
            </a:br>
            <a:r>
              <a:rPr lang="en-US" sz="1600" dirty="0">
                <a:latin typeface="Mangal" pitchFamily="18" charset="0"/>
                <a:cs typeface="Mangal" pitchFamily="18" charset="0"/>
              </a:rPr>
              <a:t>	</a:t>
            </a:r>
            <a:r>
              <a:rPr lang="en-US" sz="1600" dirty="0" err="1" smtClean="0">
                <a:latin typeface="Mangal" pitchFamily="18" charset="0"/>
                <a:cs typeface="Mangal" pitchFamily="18" charset="0"/>
              </a:rPr>
              <a:t>जेव्‍हा</a:t>
            </a:r>
            <a:r>
              <a:rPr lang="en-US" sz="1600" dirty="0" smtClean="0">
                <a:latin typeface="Mangal" pitchFamily="18" charset="0"/>
                <a:cs typeface="Mangal" pitchFamily="18" charset="0"/>
              </a:rPr>
              <a:t> </a:t>
            </a:r>
            <a:r>
              <a:rPr lang="en-US" sz="1600" dirty="0" err="1" smtClean="0">
                <a:latin typeface="Mangal" pitchFamily="18" charset="0"/>
                <a:cs typeface="Mangal" pitchFamily="18" charset="0"/>
              </a:rPr>
              <a:t>निर्यात</a:t>
            </a:r>
            <a:r>
              <a:rPr lang="en-US" sz="1600" dirty="0" smtClean="0">
                <a:latin typeface="Mangal" pitchFamily="18" charset="0"/>
                <a:cs typeface="Mangal" pitchFamily="18" charset="0"/>
              </a:rPr>
              <a:t> </a:t>
            </a:r>
            <a:r>
              <a:rPr lang="en-US" sz="1600" dirty="0" err="1" smtClean="0">
                <a:latin typeface="Mangal" pitchFamily="18" charset="0"/>
                <a:cs typeface="Mangal" pitchFamily="18" charset="0"/>
              </a:rPr>
              <a:t>वस्तूच्या</a:t>
            </a:r>
            <a:r>
              <a:rPr lang="en-US" sz="1600" dirty="0" smtClean="0">
                <a:latin typeface="Mangal" pitchFamily="18" charset="0"/>
                <a:cs typeface="Mangal" pitchFamily="18" charset="0"/>
              </a:rPr>
              <a:t> </a:t>
            </a:r>
            <a:r>
              <a:rPr lang="en-US" sz="1600" dirty="0" err="1" smtClean="0">
                <a:latin typeface="Mangal" pitchFamily="18" charset="0"/>
                <a:cs typeface="Mangal" pitchFamily="18" charset="0"/>
              </a:rPr>
              <a:t>किमतीच्या</a:t>
            </a:r>
            <a:r>
              <a:rPr lang="en-US" sz="1600" dirty="0" smtClean="0">
                <a:latin typeface="Mangal" pitchFamily="18" charset="0"/>
                <a:cs typeface="Mangal" pitchFamily="18" charset="0"/>
              </a:rPr>
              <a:t> </a:t>
            </a:r>
            <a:r>
              <a:rPr lang="en-US" sz="1600" dirty="0" err="1" smtClean="0">
                <a:latin typeface="Mangal" pitchFamily="18" charset="0"/>
                <a:cs typeface="Mangal" pitchFamily="18" charset="0"/>
              </a:rPr>
              <a:t>मानाने</a:t>
            </a:r>
            <a:r>
              <a:rPr lang="en-US" sz="1600" dirty="0" smtClean="0">
                <a:latin typeface="Mangal" pitchFamily="18" charset="0"/>
                <a:cs typeface="Mangal" pitchFamily="18" charset="0"/>
              </a:rPr>
              <a:t> </a:t>
            </a:r>
            <a:r>
              <a:rPr lang="en-US" sz="1600" dirty="0" err="1" smtClean="0">
                <a:latin typeface="Mangal" pitchFamily="18" charset="0"/>
                <a:cs typeface="Mangal" pitchFamily="18" charset="0"/>
              </a:rPr>
              <a:t>आयात</a:t>
            </a:r>
            <a:r>
              <a:rPr lang="en-US" sz="1600" dirty="0" smtClean="0">
                <a:latin typeface="Mangal" pitchFamily="18" charset="0"/>
                <a:cs typeface="Mangal" pitchFamily="18" charset="0"/>
              </a:rPr>
              <a:t> </a:t>
            </a:r>
            <a:r>
              <a:rPr lang="en-US" sz="1600" dirty="0" err="1" smtClean="0">
                <a:latin typeface="Mangal" pitchFamily="18" charset="0"/>
                <a:cs typeface="Mangal" pitchFamily="18" charset="0"/>
              </a:rPr>
              <a:t>वस्तूच्या</a:t>
            </a:r>
            <a:r>
              <a:rPr lang="en-US" sz="1600" dirty="0" smtClean="0">
                <a:latin typeface="Mangal" pitchFamily="18" charset="0"/>
                <a:cs typeface="Mangal" pitchFamily="18" charset="0"/>
              </a:rPr>
              <a:t> </a:t>
            </a:r>
            <a:r>
              <a:rPr lang="en-US" sz="1600" dirty="0" err="1" smtClean="0">
                <a:latin typeface="Mangal" pitchFamily="18" charset="0"/>
                <a:cs typeface="Mangal" pitchFamily="18" charset="0"/>
              </a:rPr>
              <a:t>किमती</a:t>
            </a:r>
            <a:r>
              <a:rPr lang="en-US" sz="1600" dirty="0" smtClean="0">
                <a:latin typeface="Mangal" pitchFamily="18" charset="0"/>
                <a:cs typeface="Mangal" pitchFamily="18" charset="0"/>
              </a:rPr>
              <a:t> </a:t>
            </a:r>
            <a:r>
              <a:rPr lang="en-US" sz="1600" dirty="0" err="1" smtClean="0">
                <a:latin typeface="Mangal" pitchFamily="18" charset="0"/>
                <a:cs typeface="Mangal" pitchFamily="18" charset="0"/>
              </a:rPr>
              <a:t>कमी</a:t>
            </a:r>
            <a:r>
              <a:rPr lang="en-US" sz="1600" dirty="0" smtClean="0">
                <a:latin typeface="Mangal" pitchFamily="18" charset="0"/>
                <a:cs typeface="Mangal" pitchFamily="18" charset="0"/>
              </a:rPr>
              <a:t> </a:t>
            </a:r>
            <a:r>
              <a:rPr lang="en-US" sz="1600" dirty="0" err="1" smtClean="0">
                <a:latin typeface="Mangal" pitchFamily="18" charset="0"/>
                <a:cs typeface="Mangal" pitchFamily="18" charset="0"/>
              </a:rPr>
              <a:t>होतात</a:t>
            </a:r>
            <a:r>
              <a:rPr lang="en-US" sz="1600" dirty="0" smtClean="0">
                <a:latin typeface="Mangal" pitchFamily="18" charset="0"/>
                <a:cs typeface="Mangal" pitchFamily="18" charset="0"/>
              </a:rPr>
              <a:t> </a:t>
            </a:r>
            <a:r>
              <a:rPr lang="en-US" sz="1600" dirty="0" err="1" smtClean="0">
                <a:latin typeface="Mangal" pitchFamily="18" charset="0"/>
                <a:cs typeface="Mangal" pitchFamily="18" charset="0"/>
              </a:rPr>
              <a:t>तेंव्‍हा</a:t>
            </a:r>
            <a:r>
              <a:rPr lang="en-US" sz="1600" dirty="0" smtClean="0">
                <a:latin typeface="Mangal" pitchFamily="18" charset="0"/>
                <a:cs typeface="Mangal" pitchFamily="18" charset="0"/>
              </a:rPr>
              <a:t> </a:t>
            </a:r>
            <a:r>
              <a:rPr lang="en-US" sz="1600" dirty="0" err="1" smtClean="0">
                <a:latin typeface="Mangal" pitchFamily="18" charset="0"/>
                <a:cs typeface="Mangal" pitchFamily="18" charset="0"/>
              </a:rPr>
              <a:t>व्‍यापारशर्ती</a:t>
            </a:r>
            <a:r>
              <a:rPr lang="en-US" sz="1600" dirty="0" smtClean="0">
                <a:latin typeface="Mangal" pitchFamily="18" charset="0"/>
                <a:cs typeface="Mangal" pitchFamily="18" charset="0"/>
              </a:rPr>
              <a:t> </a:t>
            </a:r>
            <a:r>
              <a:rPr lang="en-US" sz="1600" dirty="0" err="1" smtClean="0">
                <a:latin typeface="Mangal" pitchFamily="18" charset="0"/>
                <a:cs typeface="Mangal" pitchFamily="18" charset="0"/>
              </a:rPr>
              <a:t>अनुकूल</a:t>
            </a:r>
            <a:r>
              <a:rPr lang="en-US" sz="1600" dirty="0" smtClean="0">
                <a:latin typeface="Mangal" pitchFamily="18" charset="0"/>
                <a:cs typeface="Mangal" pitchFamily="18" charset="0"/>
              </a:rPr>
              <a:t> </a:t>
            </a:r>
            <a:r>
              <a:rPr lang="en-US" sz="1600" dirty="0" err="1" smtClean="0">
                <a:latin typeface="Mangal" pitchFamily="18" charset="0"/>
                <a:cs typeface="Mangal" pitchFamily="18" charset="0"/>
              </a:rPr>
              <a:t>होतात</a:t>
            </a:r>
            <a:r>
              <a:rPr lang="en-US" sz="1600" dirty="0" smtClean="0">
                <a:latin typeface="Mangal" pitchFamily="18" charset="0"/>
                <a:cs typeface="Mangal" pitchFamily="18" charset="0"/>
              </a:rPr>
              <a:t>.</a:t>
            </a:r>
            <a:br>
              <a:rPr lang="en-US" sz="1600" dirty="0" smtClean="0">
                <a:latin typeface="Mangal" pitchFamily="18" charset="0"/>
                <a:cs typeface="Mangal" pitchFamily="18" charset="0"/>
              </a:rPr>
            </a:br>
            <a:r>
              <a:rPr lang="en-US" sz="1800" dirty="0" smtClean="0">
                <a:latin typeface="Mangal" pitchFamily="18" charset="0"/>
                <a:cs typeface="Mangal" pitchFamily="18" charset="0"/>
              </a:rPr>
              <a:t>2) </a:t>
            </a:r>
            <a:r>
              <a:rPr lang="en-US" sz="1800" dirty="0" err="1" smtClean="0">
                <a:latin typeface="Mangal" pitchFamily="18" charset="0"/>
                <a:cs typeface="Mangal" pitchFamily="18" charset="0"/>
              </a:rPr>
              <a:t>प्रतिकूल</a:t>
            </a:r>
            <a:r>
              <a:rPr lang="en-US" sz="1800" dirty="0" smtClean="0">
                <a:latin typeface="Mangal" pitchFamily="18" charset="0"/>
                <a:cs typeface="Mangal" pitchFamily="18" charset="0"/>
              </a:rPr>
              <a:t> </a:t>
            </a:r>
            <a:r>
              <a:rPr lang="en-US" sz="1800" dirty="0" err="1" smtClean="0">
                <a:latin typeface="Mangal" pitchFamily="18" charset="0"/>
                <a:cs typeface="Mangal" pitchFamily="18" charset="0"/>
              </a:rPr>
              <a:t>व्‍यापार</a:t>
            </a:r>
            <a:r>
              <a:rPr lang="en-US" sz="1800" dirty="0" smtClean="0">
                <a:latin typeface="Mangal" pitchFamily="18" charset="0"/>
                <a:cs typeface="Mangal" pitchFamily="18" charset="0"/>
              </a:rPr>
              <a:t> </a:t>
            </a:r>
            <a:r>
              <a:rPr lang="en-US" sz="1800" dirty="0" err="1" smtClean="0">
                <a:latin typeface="Mangal" pitchFamily="18" charset="0"/>
                <a:cs typeface="Mangal" pitchFamily="18" charset="0"/>
              </a:rPr>
              <a:t>शर्ती</a:t>
            </a:r>
            <a:r>
              <a:rPr lang="en-US" sz="1800" dirty="0" smtClean="0">
                <a:latin typeface="Mangal" pitchFamily="18" charset="0"/>
                <a:cs typeface="Mangal" pitchFamily="18" charset="0"/>
              </a:rPr>
              <a:t> :</a:t>
            </a:r>
            <a:r>
              <a:rPr lang="en-US" sz="1600" dirty="0" smtClean="0">
                <a:latin typeface="Mangal" pitchFamily="18" charset="0"/>
                <a:cs typeface="Mangal" pitchFamily="18" charset="0"/>
              </a:rPr>
              <a:t/>
            </a:r>
            <a:br>
              <a:rPr lang="en-US" sz="1600" dirty="0" smtClean="0">
                <a:latin typeface="Mangal" pitchFamily="18" charset="0"/>
                <a:cs typeface="Mangal" pitchFamily="18" charset="0"/>
              </a:rPr>
            </a:br>
            <a:r>
              <a:rPr lang="en-US" sz="1600" dirty="0">
                <a:latin typeface="Mangal" pitchFamily="18" charset="0"/>
                <a:cs typeface="Mangal" pitchFamily="18" charset="0"/>
              </a:rPr>
              <a:t>	</a:t>
            </a:r>
            <a:r>
              <a:rPr lang="en-US" sz="1600" dirty="0" err="1" smtClean="0">
                <a:latin typeface="Mangal" pitchFamily="18" charset="0"/>
                <a:cs typeface="Mangal" pitchFamily="18" charset="0"/>
              </a:rPr>
              <a:t>निर्यात</a:t>
            </a:r>
            <a:r>
              <a:rPr lang="en-US" sz="1600" dirty="0" smtClean="0">
                <a:latin typeface="Mangal" pitchFamily="18" charset="0"/>
                <a:cs typeface="Mangal" pitchFamily="18" charset="0"/>
              </a:rPr>
              <a:t> </a:t>
            </a:r>
            <a:r>
              <a:rPr lang="en-US" sz="1600" dirty="0" err="1" smtClean="0">
                <a:latin typeface="Mangal" pitchFamily="18" charset="0"/>
                <a:cs typeface="Mangal" pitchFamily="18" charset="0"/>
              </a:rPr>
              <a:t>वस्तूच्या</a:t>
            </a:r>
            <a:r>
              <a:rPr lang="en-US" sz="1600" dirty="0" smtClean="0">
                <a:latin typeface="Mangal" pitchFamily="18" charset="0"/>
                <a:cs typeface="Mangal" pitchFamily="18" charset="0"/>
              </a:rPr>
              <a:t> </a:t>
            </a:r>
            <a:r>
              <a:rPr lang="en-US" sz="1600" dirty="0" err="1" smtClean="0">
                <a:latin typeface="Mangal" pitchFamily="18" charset="0"/>
                <a:cs typeface="Mangal" pitchFamily="18" charset="0"/>
              </a:rPr>
              <a:t>मानाने</a:t>
            </a:r>
            <a:r>
              <a:rPr lang="en-US" sz="1600" dirty="0" smtClean="0">
                <a:latin typeface="Mangal" pitchFamily="18" charset="0"/>
                <a:cs typeface="Mangal" pitchFamily="18" charset="0"/>
              </a:rPr>
              <a:t> </a:t>
            </a:r>
            <a:r>
              <a:rPr lang="en-US" sz="1600" dirty="0" err="1" smtClean="0">
                <a:latin typeface="Mangal" pitchFamily="18" charset="0"/>
                <a:cs typeface="Mangal" pitchFamily="18" charset="0"/>
              </a:rPr>
              <a:t>आयात</a:t>
            </a:r>
            <a:r>
              <a:rPr lang="en-US" sz="1600" dirty="0" smtClean="0">
                <a:latin typeface="Mangal" pitchFamily="18" charset="0"/>
                <a:cs typeface="Mangal" pitchFamily="18" charset="0"/>
              </a:rPr>
              <a:t> </a:t>
            </a:r>
            <a:r>
              <a:rPr lang="en-US" sz="1600" dirty="0" err="1" smtClean="0">
                <a:latin typeface="Mangal" pitchFamily="18" charset="0"/>
                <a:cs typeface="Mangal" pitchFamily="18" charset="0"/>
              </a:rPr>
              <a:t>वस्तूच्या</a:t>
            </a:r>
            <a:r>
              <a:rPr lang="en-US" sz="1600" dirty="0" smtClean="0">
                <a:latin typeface="Mangal" pitchFamily="18" charset="0"/>
                <a:cs typeface="Mangal" pitchFamily="18" charset="0"/>
              </a:rPr>
              <a:t> </a:t>
            </a:r>
            <a:r>
              <a:rPr lang="en-US" sz="1600" dirty="0" err="1" smtClean="0">
                <a:latin typeface="Mangal" pitchFamily="18" charset="0"/>
                <a:cs typeface="Mangal" pitchFamily="18" charset="0"/>
              </a:rPr>
              <a:t>किमती</a:t>
            </a:r>
            <a:r>
              <a:rPr lang="en-US" sz="1600" dirty="0" smtClean="0">
                <a:latin typeface="Mangal" pitchFamily="18" charset="0"/>
                <a:cs typeface="Mangal" pitchFamily="18" charset="0"/>
              </a:rPr>
              <a:t> </a:t>
            </a:r>
            <a:r>
              <a:rPr lang="en-US" sz="1600" dirty="0" err="1" smtClean="0">
                <a:latin typeface="Mangal" pitchFamily="18" charset="0"/>
                <a:cs typeface="Mangal" pitchFamily="18" charset="0"/>
              </a:rPr>
              <a:t>जास्त</a:t>
            </a:r>
            <a:r>
              <a:rPr lang="en-US" sz="1600" dirty="0" smtClean="0">
                <a:latin typeface="Mangal" pitchFamily="18" charset="0"/>
                <a:cs typeface="Mangal" pitchFamily="18" charset="0"/>
              </a:rPr>
              <a:t> </a:t>
            </a:r>
            <a:r>
              <a:rPr lang="en-US" sz="1600" dirty="0" err="1" smtClean="0">
                <a:latin typeface="Mangal" pitchFamily="18" charset="0"/>
                <a:cs typeface="Mangal" pitchFamily="18" charset="0"/>
              </a:rPr>
              <a:t>असतात</a:t>
            </a:r>
            <a:r>
              <a:rPr lang="en-US" sz="1600" dirty="0" smtClean="0">
                <a:latin typeface="Mangal" pitchFamily="18" charset="0"/>
                <a:cs typeface="Mangal" pitchFamily="18" charset="0"/>
              </a:rPr>
              <a:t>. </a:t>
            </a:r>
            <a:r>
              <a:rPr lang="en-US" sz="1600" dirty="0" err="1" smtClean="0">
                <a:latin typeface="Mangal" pitchFamily="18" charset="0"/>
                <a:cs typeface="Mangal" pitchFamily="18" charset="0"/>
              </a:rPr>
              <a:t>त्यास</a:t>
            </a:r>
            <a:r>
              <a:rPr lang="en-US" sz="1600" dirty="0" smtClean="0">
                <a:latin typeface="Mangal" pitchFamily="18" charset="0"/>
                <a:cs typeface="Mangal" pitchFamily="18" charset="0"/>
              </a:rPr>
              <a:t> </a:t>
            </a:r>
            <a:r>
              <a:rPr lang="en-US" sz="1600" dirty="0" err="1" smtClean="0">
                <a:latin typeface="Mangal" pitchFamily="18" charset="0"/>
                <a:cs typeface="Mangal" pitchFamily="18" charset="0"/>
              </a:rPr>
              <a:t>व्‍यापार</a:t>
            </a:r>
            <a:r>
              <a:rPr lang="en-US" sz="1600" dirty="0" smtClean="0">
                <a:latin typeface="Mangal" pitchFamily="18" charset="0"/>
                <a:cs typeface="Mangal" pitchFamily="18" charset="0"/>
              </a:rPr>
              <a:t> </a:t>
            </a:r>
            <a:r>
              <a:rPr lang="en-US" sz="1600" dirty="0" err="1" smtClean="0">
                <a:latin typeface="Mangal" pitchFamily="18" charset="0"/>
                <a:cs typeface="Mangal" pitchFamily="18" charset="0"/>
              </a:rPr>
              <a:t>शर्ती</a:t>
            </a:r>
            <a:r>
              <a:rPr lang="en-US" sz="1600" dirty="0" smtClean="0">
                <a:latin typeface="Mangal" pitchFamily="18" charset="0"/>
                <a:cs typeface="Mangal" pitchFamily="18" charset="0"/>
              </a:rPr>
              <a:t> </a:t>
            </a:r>
            <a:r>
              <a:rPr lang="en-US" sz="1600" dirty="0" err="1" smtClean="0">
                <a:latin typeface="Mangal" pitchFamily="18" charset="0"/>
                <a:cs typeface="Mangal" pitchFamily="18" charset="0"/>
              </a:rPr>
              <a:t>प्रतिकूल</a:t>
            </a:r>
            <a:r>
              <a:rPr lang="en-US" sz="1600" dirty="0" smtClean="0">
                <a:latin typeface="Mangal" pitchFamily="18" charset="0"/>
                <a:cs typeface="Mangal" pitchFamily="18" charset="0"/>
              </a:rPr>
              <a:t> </a:t>
            </a:r>
            <a:r>
              <a:rPr lang="en-US" sz="1600" dirty="0" err="1" smtClean="0">
                <a:latin typeface="Mangal" pitchFamily="18" charset="0"/>
                <a:cs typeface="Mangal" pitchFamily="18" charset="0"/>
              </a:rPr>
              <a:t>असतात</a:t>
            </a:r>
            <a:r>
              <a:rPr lang="en-US" sz="1600" dirty="0" smtClean="0">
                <a:latin typeface="Mangal" pitchFamily="18" charset="0"/>
                <a:cs typeface="Mangal" pitchFamily="18" charset="0"/>
              </a:rPr>
              <a:t>. </a:t>
            </a:r>
            <a:r>
              <a:rPr lang="en-US" sz="1600" dirty="0" err="1" smtClean="0">
                <a:latin typeface="Mangal" pitchFamily="18" charset="0"/>
                <a:cs typeface="Mangal" pitchFamily="18" charset="0"/>
              </a:rPr>
              <a:t>त्या</a:t>
            </a:r>
            <a:r>
              <a:rPr lang="en-US" sz="1600" dirty="0" smtClean="0">
                <a:latin typeface="Mangal" pitchFamily="18" charset="0"/>
                <a:cs typeface="Mangal" pitchFamily="18" charset="0"/>
              </a:rPr>
              <a:t> </a:t>
            </a:r>
            <a:r>
              <a:rPr lang="en-US" sz="1600" dirty="0" err="1" smtClean="0">
                <a:latin typeface="Mangal" pitchFamily="18" charset="0"/>
                <a:cs typeface="Mangal" pitchFamily="18" charset="0"/>
              </a:rPr>
              <a:t>फायदेशीर</a:t>
            </a:r>
            <a:r>
              <a:rPr lang="en-US" sz="1600" dirty="0" smtClean="0">
                <a:latin typeface="Mangal" pitchFamily="18" charset="0"/>
                <a:cs typeface="Mangal" pitchFamily="18" charset="0"/>
              </a:rPr>
              <a:t> </a:t>
            </a:r>
            <a:r>
              <a:rPr lang="en-US" sz="1600" dirty="0" err="1" smtClean="0">
                <a:latin typeface="Mangal" pitchFamily="18" charset="0"/>
                <a:cs typeface="Mangal" pitchFamily="18" charset="0"/>
              </a:rPr>
              <a:t>असू</a:t>
            </a:r>
            <a:r>
              <a:rPr lang="en-US" sz="1600" dirty="0" smtClean="0">
                <a:latin typeface="Mangal" pitchFamily="18" charset="0"/>
                <a:cs typeface="Mangal" pitchFamily="18" charset="0"/>
              </a:rPr>
              <a:t> </a:t>
            </a:r>
            <a:r>
              <a:rPr lang="en-US" sz="1600" dirty="0" err="1" smtClean="0">
                <a:latin typeface="Mangal" pitchFamily="18" charset="0"/>
                <a:cs typeface="Mangal" pitchFamily="18" charset="0"/>
              </a:rPr>
              <a:t>शकतात</a:t>
            </a:r>
            <a:r>
              <a:rPr lang="en-US" sz="1600" dirty="0" smtClean="0">
                <a:latin typeface="Mangal" pitchFamily="18" charset="0"/>
                <a:cs typeface="Mangal" pitchFamily="18" charset="0"/>
              </a:rPr>
              <a:t>.</a:t>
            </a:r>
            <a:r>
              <a:rPr lang="en-US" sz="1800" b="1" dirty="0" smtClean="0">
                <a:latin typeface="Mangal" pitchFamily="18" charset="0"/>
                <a:cs typeface="Mangal" pitchFamily="18" charset="0"/>
              </a:rPr>
              <a:t/>
            </a:r>
            <a:br>
              <a:rPr lang="en-US" sz="1800" b="1" dirty="0" smtClean="0">
                <a:latin typeface="Mangal" pitchFamily="18" charset="0"/>
                <a:cs typeface="Mangal" pitchFamily="18" charset="0"/>
              </a:rPr>
            </a:br>
            <a:endParaRPr lang="en-IN" sz="1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019800"/>
          </a:xfrm>
        </p:spPr>
        <p:style>
          <a:lnRef idx="2">
            <a:schemeClr val="dk1"/>
          </a:lnRef>
          <a:fillRef idx="1">
            <a:schemeClr val="lt1"/>
          </a:fillRef>
          <a:effectRef idx="0">
            <a:schemeClr val="dk1"/>
          </a:effectRef>
          <a:fontRef idx="minor">
            <a:schemeClr val="dk1"/>
          </a:fontRef>
        </p:style>
        <p:txBody>
          <a:bodyPr>
            <a:normAutofit/>
          </a:bodyPr>
          <a:lstStyle/>
          <a:p>
            <a:pPr>
              <a:buFont typeface="Arial" charset="0"/>
              <a:buChar char="•"/>
            </a:pPr>
            <a:r>
              <a:rPr lang="en-US" sz="1800" dirty="0" err="1" smtClean="0">
                <a:latin typeface="Mangal" pitchFamily="18" charset="0"/>
                <a:cs typeface="Mangal" pitchFamily="18" charset="0"/>
              </a:rPr>
              <a:t>व्यापारशर्तीचे</a:t>
            </a:r>
            <a:r>
              <a:rPr lang="en-US" sz="1800" dirty="0" smtClean="0">
                <a:latin typeface="Mangal" pitchFamily="18" charset="0"/>
                <a:cs typeface="Mangal" pitchFamily="18" charset="0"/>
              </a:rPr>
              <a:t> </a:t>
            </a:r>
            <a:r>
              <a:rPr lang="en-US" sz="1800" dirty="0" err="1" smtClean="0">
                <a:latin typeface="Mangal" pitchFamily="18" charset="0"/>
                <a:cs typeface="Mangal" pitchFamily="18" charset="0"/>
              </a:rPr>
              <a:t>प्रकार</a:t>
            </a:r>
            <a:r>
              <a:rPr lang="en-US" sz="1800" dirty="0" smtClean="0">
                <a:latin typeface="Mangal" pitchFamily="18" charset="0"/>
                <a:cs typeface="Mangal" pitchFamily="18" charset="0"/>
              </a:rPr>
              <a:t> :</a:t>
            </a:r>
            <a:endParaRPr lang="en-US" sz="1600" dirty="0">
              <a:latin typeface="Mangal" pitchFamily="18" charset="0"/>
              <a:cs typeface="Mangal" pitchFamily="18" charset="0"/>
            </a:endParaRPr>
          </a:p>
          <a:p>
            <a:pPr>
              <a:buAutoNum type="arabicParenR"/>
            </a:pPr>
            <a:r>
              <a:rPr lang="en-US" sz="1600" dirty="0" err="1" smtClean="0">
                <a:latin typeface="Mangal" pitchFamily="18" charset="0"/>
                <a:cs typeface="Mangal" pitchFamily="18" charset="0"/>
              </a:rPr>
              <a:t>निव्‍वळ</a:t>
            </a:r>
            <a:r>
              <a:rPr lang="en-US" sz="1600" dirty="0" smtClean="0">
                <a:latin typeface="Mangal" pitchFamily="18" charset="0"/>
                <a:cs typeface="Mangal" pitchFamily="18" charset="0"/>
              </a:rPr>
              <a:t> </a:t>
            </a:r>
            <a:r>
              <a:rPr lang="en-US" sz="1600" dirty="0" err="1" smtClean="0">
                <a:latin typeface="Mangal" pitchFamily="18" charset="0"/>
                <a:cs typeface="Mangal" pitchFamily="18" charset="0"/>
              </a:rPr>
              <a:t>वस्तू</a:t>
            </a:r>
            <a:r>
              <a:rPr lang="en-US" sz="1600" dirty="0" smtClean="0">
                <a:latin typeface="Mangal" pitchFamily="18" charset="0"/>
                <a:cs typeface="Mangal" pitchFamily="18" charset="0"/>
              </a:rPr>
              <a:t> </a:t>
            </a:r>
            <a:r>
              <a:rPr lang="en-US" sz="1600" dirty="0" err="1" smtClean="0">
                <a:latin typeface="Mangal" pitchFamily="18" charset="0"/>
                <a:cs typeface="Mangal" pitchFamily="18" charset="0"/>
              </a:rPr>
              <a:t>व्‍यापार</a:t>
            </a:r>
            <a:r>
              <a:rPr lang="en-US" sz="1600" dirty="0" smtClean="0">
                <a:latin typeface="Mangal" pitchFamily="18" charset="0"/>
                <a:cs typeface="Mangal" pitchFamily="18" charset="0"/>
              </a:rPr>
              <a:t> </a:t>
            </a:r>
            <a:r>
              <a:rPr lang="en-US" sz="1600" dirty="0" err="1" smtClean="0">
                <a:latin typeface="Mangal" pitchFamily="18" charset="0"/>
                <a:cs typeface="Mangal" pitchFamily="18" charset="0"/>
              </a:rPr>
              <a:t>शर्ती</a:t>
            </a:r>
            <a:r>
              <a:rPr lang="en-US" sz="1600" dirty="0" smtClean="0">
                <a:latin typeface="Mangal" pitchFamily="18" charset="0"/>
                <a:cs typeface="Mangal" pitchFamily="18" charset="0"/>
              </a:rPr>
              <a:t> :</a:t>
            </a:r>
          </a:p>
          <a:p>
            <a:pPr>
              <a:buNone/>
            </a:pPr>
            <a:r>
              <a:rPr lang="en-US" sz="1600" dirty="0">
                <a:latin typeface="Mangal" pitchFamily="18" charset="0"/>
                <a:cs typeface="Mangal" pitchFamily="18" charset="0"/>
              </a:rPr>
              <a:t>	</a:t>
            </a:r>
            <a:r>
              <a:rPr lang="en-US" sz="1600" dirty="0" smtClean="0">
                <a:latin typeface="Mangal" pitchFamily="18" charset="0"/>
                <a:cs typeface="Mangal" pitchFamily="18" charset="0"/>
              </a:rPr>
              <a:t>	</a:t>
            </a:r>
            <a:r>
              <a:rPr lang="en-US" sz="1600" dirty="0" err="1" smtClean="0">
                <a:latin typeface="Mangal" pitchFamily="18" charset="0"/>
                <a:cs typeface="Mangal" pitchFamily="18" charset="0"/>
              </a:rPr>
              <a:t>अर्थशास्त्र</a:t>
            </a:r>
            <a:r>
              <a:rPr lang="en-US" sz="1600" dirty="0" smtClean="0">
                <a:latin typeface="Mangal" pitchFamily="18" charset="0"/>
                <a:cs typeface="Mangal" pitchFamily="18" charset="0"/>
              </a:rPr>
              <a:t> </a:t>
            </a:r>
            <a:r>
              <a:rPr lang="en-US" sz="1600" dirty="0" err="1" smtClean="0">
                <a:latin typeface="Mangal" pitchFamily="18" charset="0"/>
                <a:cs typeface="Mangal" pitchFamily="18" charset="0"/>
              </a:rPr>
              <a:t>टॉसींग</a:t>
            </a:r>
            <a:r>
              <a:rPr lang="en-US" sz="1600" dirty="0" smtClean="0">
                <a:latin typeface="Mangal" pitchFamily="18" charset="0"/>
                <a:cs typeface="Mangal" pitchFamily="18" charset="0"/>
              </a:rPr>
              <a:t> व </a:t>
            </a:r>
            <a:r>
              <a:rPr lang="en-US" sz="1600" dirty="0" err="1" smtClean="0">
                <a:latin typeface="Mangal" pitchFamily="18" charset="0"/>
                <a:cs typeface="Mangal" pitchFamily="18" charset="0"/>
              </a:rPr>
              <a:t>विनर</a:t>
            </a:r>
            <a:r>
              <a:rPr lang="en-US" sz="1600" dirty="0" smtClean="0">
                <a:latin typeface="Mangal" pitchFamily="18" charset="0"/>
                <a:cs typeface="Mangal" pitchFamily="18" charset="0"/>
              </a:rPr>
              <a:t> </a:t>
            </a:r>
            <a:r>
              <a:rPr lang="en-US" sz="1600" dirty="0" err="1" smtClean="0">
                <a:latin typeface="Mangal" pitchFamily="18" charset="0"/>
                <a:cs typeface="Mangal" pitchFamily="18" charset="0"/>
              </a:rPr>
              <a:t>यांनी</a:t>
            </a:r>
            <a:r>
              <a:rPr lang="en-US" sz="1600" dirty="0" smtClean="0">
                <a:latin typeface="Mangal" pitchFamily="18" charset="0"/>
                <a:cs typeface="Mangal" pitchFamily="18" charset="0"/>
              </a:rPr>
              <a:t> </a:t>
            </a:r>
            <a:r>
              <a:rPr lang="en-US" sz="1600" dirty="0" err="1" smtClean="0">
                <a:latin typeface="Mangal" pitchFamily="18" charset="0"/>
                <a:cs typeface="Mangal" pitchFamily="18" charset="0"/>
              </a:rPr>
              <a:t>ही</a:t>
            </a:r>
            <a:r>
              <a:rPr lang="en-US" sz="1600" dirty="0" smtClean="0">
                <a:latin typeface="Mangal" pitchFamily="18" charset="0"/>
                <a:cs typeface="Mangal" pitchFamily="18" charset="0"/>
              </a:rPr>
              <a:t> </a:t>
            </a:r>
            <a:r>
              <a:rPr lang="en-US" sz="1600" dirty="0" err="1" smtClean="0">
                <a:latin typeface="Mangal" pitchFamily="18" charset="0"/>
                <a:cs typeface="Mangal" pitchFamily="18" charset="0"/>
              </a:rPr>
              <a:t>संकल्पना</a:t>
            </a:r>
            <a:r>
              <a:rPr lang="en-US" sz="1600" dirty="0" smtClean="0">
                <a:latin typeface="Mangal" pitchFamily="18" charset="0"/>
                <a:cs typeface="Mangal" pitchFamily="18" charset="0"/>
              </a:rPr>
              <a:t> </a:t>
            </a:r>
            <a:r>
              <a:rPr lang="en-US" sz="1600" dirty="0" err="1" smtClean="0">
                <a:latin typeface="Mangal" pitchFamily="18" charset="0"/>
                <a:cs typeface="Mangal" pitchFamily="18" charset="0"/>
              </a:rPr>
              <a:t>मांडली</a:t>
            </a:r>
            <a:r>
              <a:rPr lang="en-US" sz="1600" dirty="0" smtClean="0">
                <a:latin typeface="Mangal" pitchFamily="18" charset="0"/>
                <a:cs typeface="Mangal" pitchFamily="18" charset="0"/>
              </a:rPr>
              <a:t>.</a:t>
            </a:r>
          </a:p>
          <a:p>
            <a:pPr>
              <a:buNone/>
            </a:pPr>
            <a:r>
              <a:rPr lang="en-US" sz="1800" dirty="0" smtClean="0"/>
              <a:t>				XP</a:t>
            </a:r>
          </a:p>
          <a:p>
            <a:pPr>
              <a:buNone/>
            </a:pPr>
            <a:r>
              <a:rPr lang="en-US" sz="1800" dirty="0"/>
              <a:t>	</a:t>
            </a:r>
            <a:r>
              <a:rPr lang="en-US" sz="1800" dirty="0" smtClean="0"/>
              <a:t>		</a:t>
            </a:r>
            <a:r>
              <a:rPr lang="en-US" sz="1800" dirty="0" err="1" smtClean="0"/>
              <a:t>NBTT</a:t>
            </a:r>
            <a:r>
              <a:rPr lang="en-US" sz="1800" dirty="0" smtClean="0"/>
              <a:t> =     MP </a:t>
            </a:r>
          </a:p>
          <a:p>
            <a:pPr>
              <a:buNone/>
            </a:pPr>
            <a:r>
              <a:rPr lang="en-US" sz="1800" dirty="0"/>
              <a:t>	</a:t>
            </a:r>
            <a:r>
              <a:rPr lang="en-US" sz="1800" dirty="0" smtClean="0"/>
              <a:t>	</a:t>
            </a:r>
            <a:r>
              <a:rPr lang="en-US" sz="1800" dirty="0" err="1" smtClean="0"/>
              <a:t>यामध्ये</a:t>
            </a:r>
            <a:r>
              <a:rPr lang="en-US" sz="1800" dirty="0" smtClean="0"/>
              <a:t> </a:t>
            </a:r>
            <a:r>
              <a:rPr lang="en-US" sz="1800" dirty="0" err="1" smtClean="0"/>
              <a:t>किंमत</a:t>
            </a:r>
            <a:r>
              <a:rPr lang="en-US" sz="1800" dirty="0" smtClean="0"/>
              <a:t> व </a:t>
            </a:r>
            <a:r>
              <a:rPr lang="en-US" sz="1800" dirty="0" err="1" smtClean="0"/>
              <a:t>परिमाण</a:t>
            </a:r>
            <a:r>
              <a:rPr lang="en-US" sz="1800" dirty="0" smtClean="0"/>
              <a:t> </a:t>
            </a:r>
            <a:r>
              <a:rPr lang="en-US" sz="1800" dirty="0" err="1" smtClean="0"/>
              <a:t>दोन</a:t>
            </a:r>
            <a:r>
              <a:rPr lang="en-US" sz="1800" dirty="0" smtClean="0"/>
              <a:t> </a:t>
            </a:r>
            <a:r>
              <a:rPr lang="en-US" sz="1800" dirty="0" err="1" smtClean="0"/>
              <a:t>बाबींचा</a:t>
            </a:r>
            <a:r>
              <a:rPr lang="en-US" sz="1800" dirty="0" smtClean="0"/>
              <a:t> </a:t>
            </a:r>
            <a:r>
              <a:rPr lang="en-US" sz="1800" dirty="0" err="1" smtClean="0"/>
              <a:t>विचार</a:t>
            </a:r>
            <a:r>
              <a:rPr lang="en-US" sz="1800" dirty="0" smtClean="0"/>
              <a:t> </a:t>
            </a:r>
            <a:r>
              <a:rPr lang="en-US" sz="1800" dirty="0" err="1" smtClean="0"/>
              <a:t>केलेला</a:t>
            </a:r>
            <a:r>
              <a:rPr lang="en-US" sz="1800" dirty="0" smtClean="0"/>
              <a:t> </a:t>
            </a:r>
            <a:r>
              <a:rPr lang="en-US" sz="1800" dirty="0" err="1" smtClean="0"/>
              <a:t>आहे</a:t>
            </a:r>
            <a:r>
              <a:rPr lang="en-US" sz="1800" dirty="0" smtClean="0"/>
              <a:t>.</a:t>
            </a:r>
          </a:p>
          <a:p>
            <a:pPr>
              <a:buNone/>
            </a:pPr>
            <a:r>
              <a:rPr lang="en-US" sz="1800" dirty="0"/>
              <a:t>	</a:t>
            </a:r>
            <a:r>
              <a:rPr lang="en-US" sz="1800" dirty="0" smtClean="0"/>
              <a:t> </a:t>
            </a:r>
            <a:r>
              <a:rPr lang="en-US" sz="1800" dirty="0" err="1" smtClean="0"/>
              <a:t>सूत्र</a:t>
            </a:r>
            <a:r>
              <a:rPr lang="en-US" sz="1800" dirty="0" smtClean="0"/>
              <a:t> </a:t>
            </a:r>
            <a:r>
              <a:rPr lang="en-US" sz="1800" dirty="0" err="1" smtClean="0"/>
              <a:t>रूपाने</a:t>
            </a:r>
            <a:r>
              <a:rPr lang="en-US" sz="1800" dirty="0" smtClean="0"/>
              <a:t>,</a:t>
            </a:r>
          </a:p>
          <a:p>
            <a:pPr>
              <a:buNone/>
            </a:pPr>
            <a:r>
              <a:rPr lang="en-US" sz="1800" dirty="0"/>
              <a:t>	</a:t>
            </a:r>
            <a:r>
              <a:rPr lang="en-US" sz="1800" dirty="0" smtClean="0"/>
              <a:t>	</a:t>
            </a:r>
            <a:r>
              <a:rPr lang="en-US" sz="1800" dirty="0" err="1" smtClean="0"/>
              <a:t>NBTT</a:t>
            </a:r>
            <a:r>
              <a:rPr lang="en-US" sz="1800" dirty="0" smtClean="0"/>
              <a:t>	= 	</a:t>
            </a:r>
            <a:r>
              <a:rPr lang="en-US" sz="1800" dirty="0" err="1" smtClean="0"/>
              <a:t>निव्वळ</a:t>
            </a:r>
            <a:r>
              <a:rPr lang="en-US" sz="1800" dirty="0" smtClean="0"/>
              <a:t> </a:t>
            </a:r>
            <a:r>
              <a:rPr lang="en-US" sz="1800" dirty="0" err="1" smtClean="0"/>
              <a:t>व्यापार</a:t>
            </a:r>
            <a:r>
              <a:rPr lang="en-US" sz="1800" dirty="0" smtClean="0"/>
              <a:t> </a:t>
            </a:r>
            <a:r>
              <a:rPr lang="en-US" sz="1800" dirty="0" err="1" smtClean="0"/>
              <a:t>शर्ती</a:t>
            </a:r>
            <a:endParaRPr lang="en-US" sz="1800" dirty="0" smtClean="0"/>
          </a:p>
          <a:p>
            <a:pPr>
              <a:buNone/>
            </a:pPr>
            <a:r>
              <a:rPr lang="en-US" sz="1800" dirty="0"/>
              <a:t>	</a:t>
            </a:r>
            <a:r>
              <a:rPr lang="en-US" sz="1800" dirty="0" smtClean="0"/>
              <a:t>	XP	=	</a:t>
            </a:r>
            <a:r>
              <a:rPr lang="en-US" sz="1800" dirty="0" err="1" smtClean="0"/>
              <a:t>निर्यात</a:t>
            </a:r>
            <a:r>
              <a:rPr lang="en-US" sz="1800" dirty="0" smtClean="0"/>
              <a:t> </a:t>
            </a:r>
            <a:r>
              <a:rPr lang="en-US" sz="1800" dirty="0" err="1" smtClean="0"/>
              <a:t>किंमत</a:t>
            </a:r>
            <a:endParaRPr lang="en-US" sz="1800" dirty="0" smtClean="0"/>
          </a:p>
          <a:p>
            <a:pPr>
              <a:buNone/>
            </a:pPr>
            <a:r>
              <a:rPr lang="en-US" sz="1800" dirty="0"/>
              <a:t>	</a:t>
            </a:r>
            <a:r>
              <a:rPr lang="en-US" sz="1800" dirty="0" smtClean="0"/>
              <a:t>	MP	=	</a:t>
            </a:r>
            <a:r>
              <a:rPr lang="en-US" sz="1800" dirty="0" err="1" smtClean="0"/>
              <a:t>आयात</a:t>
            </a:r>
            <a:r>
              <a:rPr lang="en-US" sz="1800" dirty="0" smtClean="0"/>
              <a:t> </a:t>
            </a:r>
            <a:r>
              <a:rPr lang="en-US" sz="1800" dirty="0" err="1" smtClean="0"/>
              <a:t>किंमत</a:t>
            </a:r>
            <a:endParaRPr lang="en-US" sz="1800" dirty="0" smtClean="0"/>
          </a:p>
          <a:p>
            <a:pPr>
              <a:buNone/>
            </a:pPr>
            <a:r>
              <a:rPr lang="en-US" sz="1800" dirty="0" smtClean="0">
                <a:latin typeface="Mangal" pitchFamily="18" charset="0"/>
                <a:cs typeface="Mangal" pitchFamily="18" charset="0"/>
              </a:rPr>
              <a:t>2) </a:t>
            </a:r>
            <a:r>
              <a:rPr lang="en-US" sz="1800" dirty="0" err="1" smtClean="0">
                <a:latin typeface="Mangal" pitchFamily="18" charset="0"/>
                <a:cs typeface="Mangal" pitchFamily="18" charset="0"/>
              </a:rPr>
              <a:t>स्थूल</a:t>
            </a:r>
            <a:r>
              <a:rPr lang="en-US" sz="1800" dirty="0" smtClean="0">
                <a:latin typeface="Mangal" pitchFamily="18" charset="0"/>
                <a:cs typeface="Mangal" pitchFamily="18" charset="0"/>
              </a:rPr>
              <a:t> </a:t>
            </a:r>
            <a:r>
              <a:rPr lang="en-US" sz="1800" dirty="0" err="1" smtClean="0">
                <a:latin typeface="Mangal" pitchFamily="18" charset="0"/>
                <a:cs typeface="Mangal" pitchFamily="18" charset="0"/>
              </a:rPr>
              <a:t>व्‍यापार</a:t>
            </a:r>
            <a:r>
              <a:rPr lang="en-US" sz="1800" dirty="0" smtClean="0">
                <a:latin typeface="Mangal" pitchFamily="18" charset="0"/>
                <a:cs typeface="Mangal" pitchFamily="18" charset="0"/>
              </a:rPr>
              <a:t> </a:t>
            </a:r>
            <a:r>
              <a:rPr lang="en-US" sz="1800" dirty="0" err="1" smtClean="0">
                <a:latin typeface="Mangal" pitchFamily="18" charset="0"/>
                <a:cs typeface="Mangal" pitchFamily="18" charset="0"/>
              </a:rPr>
              <a:t>शर्ती</a:t>
            </a:r>
            <a:r>
              <a:rPr lang="en-US" sz="1800" dirty="0" smtClean="0">
                <a:latin typeface="Mangal" pitchFamily="18" charset="0"/>
                <a:cs typeface="Mangal" pitchFamily="18" charset="0"/>
              </a:rPr>
              <a:t> :</a:t>
            </a:r>
          </a:p>
          <a:p>
            <a:pPr>
              <a:buNone/>
            </a:pPr>
            <a:r>
              <a:rPr lang="en-US" sz="1800" dirty="0">
                <a:latin typeface="Mangal" pitchFamily="18" charset="0"/>
                <a:cs typeface="Mangal" pitchFamily="18" charset="0"/>
              </a:rPr>
              <a:t>	</a:t>
            </a:r>
            <a:r>
              <a:rPr lang="en-US" sz="1800" dirty="0" smtClean="0">
                <a:latin typeface="Mangal" pitchFamily="18" charset="0"/>
                <a:cs typeface="Mangal" pitchFamily="18" charset="0"/>
              </a:rPr>
              <a:t>	</a:t>
            </a:r>
            <a:r>
              <a:rPr lang="en-US" sz="1800" dirty="0" err="1" smtClean="0">
                <a:latin typeface="Mangal" pitchFamily="18" charset="0"/>
                <a:cs typeface="Mangal" pitchFamily="18" charset="0"/>
              </a:rPr>
              <a:t>यात</a:t>
            </a:r>
            <a:r>
              <a:rPr lang="en-US" sz="1800" dirty="0" smtClean="0">
                <a:latin typeface="Mangal" pitchFamily="18" charset="0"/>
                <a:cs typeface="Mangal" pitchFamily="18" charset="0"/>
              </a:rPr>
              <a:t> </a:t>
            </a:r>
            <a:r>
              <a:rPr lang="en-US" sz="1800" dirty="0" err="1" smtClean="0">
                <a:latin typeface="Mangal" pitchFamily="18" charset="0"/>
                <a:cs typeface="Mangal" pitchFamily="18" charset="0"/>
              </a:rPr>
              <a:t>आयातीच्या</a:t>
            </a:r>
            <a:r>
              <a:rPr lang="en-US" sz="1800" dirty="0" smtClean="0">
                <a:latin typeface="Mangal" pitchFamily="18" charset="0"/>
                <a:cs typeface="Mangal" pitchFamily="18" charset="0"/>
              </a:rPr>
              <a:t> </a:t>
            </a:r>
            <a:r>
              <a:rPr lang="en-US" sz="1800" dirty="0" err="1" smtClean="0">
                <a:latin typeface="Mangal" pitchFamily="18" charset="0"/>
                <a:cs typeface="Mangal" pitchFamily="18" charset="0"/>
              </a:rPr>
              <a:t>परिमाणाचे</a:t>
            </a:r>
            <a:r>
              <a:rPr lang="en-US" sz="1800" dirty="0" smtClean="0">
                <a:latin typeface="Mangal" pitchFamily="18" charset="0"/>
                <a:cs typeface="Mangal" pitchFamily="18" charset="0"/>
              </a:rPr>
              <a:t> </a:t>
            </a:r>
            <a:r>
              <a:rPr lang="en-US" sz="1800" dirty="0" err="1" smtClean="0">
                <a:latin typeface="Mangal" pitchFamily="18" charset="0"/>
                <a:cs typeface="Mangal" pitchFamily="18" charset="0"/>
              </a:rPr>
              <a:t>निर्यातीच्या</a:t>
            </a:r>
            <a:r>
              <a:rPr lang="en-US" sz="1800" dirty="0" smtClean="0">
                <a:latin typeface="Mangal" pitchFamily="18" charset="0"/>
                <a:cs typeface="Mangal" pitchFamily="18" charset="0"/>
              </a:rPr>
              <a:t> </a:t>
            </a:r>
            <a:r>
              <a:rPr lang="en-US" sz="1800" dirty="0" err="1" smtClean="0">
                <a:latin typeface="Mangal" pitchFamily="18" charset="0"/>
                <a:cs typeface="Mangal" pitchFamily="18" charset="0"/>
              </a:rPr>
              <a:t>परिणामाशी</a:t>
            </a:r>
            <a:r>
              <a:rPr lang="en-US" sz="1800" dirty="0" smtClean="0">
                <a:latin typeface="Mangal" pitchFamily="18" charset="0"/>
                <a:cs typeface="Mangal" pitchFamily="18" charset="0"/>
              </a:rPr>
              <a:t> </a:t>
            </a:r>
            <a:r>
              <a:rPr lang="en-US" sz="1800" dirty="0" err="1" smtClean="0">
                <a:latin typeface="Mangal" pitchFamily="18" charset="0"/>
                <a:cs typeface="Mangal" pitchFamily="18" charset="0"/>
              </a:rPr>
              <a:t>प्रमाण</a:t>
            </a:r>
            <a:r>
              <a:rPr lang="en-US" sz="1800" dirty="0" smtClean="0">
                <a:latin typeface="Mangal" pitchFamily="18" charset="0"/>
                <a:cs typeface="Mangal" pitchFamily="18" charset="0"/>
              </a:rPr>
              <a:t> </a:t>
            </a:r>
            <a:r>
              <a:rPr lang="en-US" sz="1800" dirty="0" err="1" smtClean="0">
                <a:latin typeface="Mangal" pitchFamily="18" charset="0"/>
                <a:cs typeface="Mangal" pitchFamily="18" charset="0"/>
              </a:rPr>
              <a:t>पाहिले</a:t>
            </a:r>
            <a:r>
              <a:rPr lang="en-US" sz="1800" dirty="0" smtClean="0">
                <a:latin typeface="Mangal" pitchFamily="18" charset="0"/>
                <a:cs typeface="Mangal" pitchFamily="18" charset="0"/>
              </a:rPr>
              <a:t> </a:t>
            </a:r>
            <a:r>
              <a:rPr lang="en-US" sz="1800" dirty="0" err="1" smtClean="0">
                <a:latin typeface="Mangal" pitchFamily="18" charset="0"/>
                <a:cs typeface="Mangal" pitchFamily="18" charset="0"/>
              </a:rPr>
              <a:t>जाते</a:t>
            </a:r>
            <a:r>
              <a:rPr lang="en-US" sz="1800" dirty="0" smtClean="0">
                <a:latin typeface="Mangal" pitchFamily="18" charset="0"/>
                <a:cs typeface="Mangal" pitchFamily="18" charset="0"/>
              </a:rPr>
              <a:t>.</a:t>
            </a:r>
          </a:p>
          <a:p>
            <a:pPr>
              <a:buNone/>
            </a:pPr>
            <a:r>
              <a:rPr lang="en-US" sz="1800" dirty="0">
                <a:latin typeface="Mangal" pitchFamily="18" charset="0"/>
                <a:cs typeface="Mangal" pitchFamily="18" charset="0"/>
              </a:rPr>
              <a:t>	</a:t>
            </a:r>
            <a:r>
              <a:rPr lang="en-US" sz="1800" dirty="0" err="1" smtClean="0">
                <a:latin typeface="Mangal" pitchFamily="18" charset="0"/>
                <a:cs typeface="Mangal" pitchFamily="18" charset="0"/>
              </a:rPr>
              <a:t>सूत्र</a:t>
            </a:r>
            <a:r>
              <a:rPr lang="en-US" sz="1800" dirty="0" smtClean="0">
                <a:latin typeface="Mangal" pitchFamily="18" charset="0"/>
                <a:cs typeface="Mangal" pitchFamily="18" charset="0"/>
              </a:rPr>
              <a:t> </a:t>
            </a:r>
            <a:r>
              <a:rPr lang="en-US" sz="1800" dirty="0" err="1" smtClean="0">
                <a:latin typeface="Mangal" pitchFamily="18" charset="0"/>
                <a:cs typeface="Mangal" pitchFamily="18" charset="0"/>
              </a:rPr>
              <a:t>रूपाने</a:t>
            </a:r>
            <a:r>
              <a:rPr lang="en-US" sz="1800" dirty="0" smtClean="0">
                <a:latin typeface="Mangal" pitchFamily="18" charset="0"/>
                <a:cs typeface="Mangal" pitchFamily="18" charset="0"/>
              </a:rPr>
              <a:t>,            </a:t>
            </a:r>
            <a:r>
              <a:rPr lang="en-US" sz="1800" dirty="0" err="1" smtClean="0"/>
              <a:t>Mq</a:t>
            </a:r>
            <a:endParaRPr lang="en-US" sz="1800" dirty="0" smtClean="0"/>
          </a:p>
          <a:p>
            <a:pPr>
              <a:buNone/>
            </a:pPr>
            <a:r>
              <a:rPr lang="en-US" sz="1800" dirty="0" smtClean="0"/>
              <a:t>			</a:t>
            </a:r>
            <a:r>
              <a:rPr lang="en-US" sz="1800" dirty="0" err="1" smtClean="0"/>
              <a:t>GBTT</a:t>
            </a:r>
            <a:r>
              <a:rPr lang="en-US" sz="1800" dirty="0" smtClean="0"/>
              <a:t> =    </a:t>
            </a:r>
            <a:r>
              <a:rPr lang="en-US" sz="1800" dirty="0" err="1" smtClean="0"/>
              <a:t>Xq</a:t>
            </a:r>
            <a:r>
              <a:rPr lang="en-US" sz="1800" dirty="0" smtClean="0"/>
              <a:t>     x  100</a:t>
            </a:r>
          </a:p>
          <a:p>
            <a:pPr>
              <a:buNone/>
            </a:pPr>
            <a:r>
              <a:rPr lang="en-US" sz="1800" dirty="0" smtClean="0">
                <a:latin typeface="Mangal" pitchFamily="18" charset="0"/>
                <a:cs typeface="Mangal" pitchFamily="18" charset="0"/>
              </a:rPr>
              <a:t>		</a:t>
            </a:r>
            <a:r>
              <a:rPr lang="en-US" sz="1800" dirty="0"/>
              <a:t>I</a:t>
            </a:r>
            <a:r>
              <a:rPr lang="en-US" sz="1800" dirty="0" smtClean="0"/>
              <a:t>TT	= 	</a:t>
            </a:r>
            <a:r>
              <a:rPr lang="en-US" sz="1800" dirty="0" err="1" smtClean="0"/>
              <a:t>स्थूल</a:t>
            </a:r>
            <a:r>
              <a:rPr lang="en-US" sz="1800" dirty="0" smtClean="0"/>
              <a:t> </a:t>
            </a:r>
            <a:r>
              <a:rPr lang="en-US" sz="1800" dirty="0" err="1" smtClean="0"/>
              <a:t>व्यापार</a:t>
            </a:r>
            <a:r>
              <a:rPr lang="en-US" sz="1800" dirty="0" smtClean="0"/>
              <a:t> </a:t>
            </a:r>
            <a:r>
              <a:rPr lang="en-US" sz="1800" dirty="0" err="1" smtClean="0"/>
              <a:t>शर्ती</a:t>
            </a:r>
            <a:endParaRPr lang="en-US" sz="1800" dirty="0" smtClean="0"/>
          </a:p>
          <a:p>
            <a:pPr>
              <a:buNone/>
            </a:pPr>
            <a:r>
              <a:rPr lang="en-US" sz="1800" dirty="0" smtClean="0"/>
              <a:t>		XP	=	</a:t>
            </a:r>
            <a:r>
              <a:rPr lang="en-US" sz="1800" dirty="0" err="1" smtClean="0"/>
              <a:t>निर्यात</a:t>
            </a:r>
            <a:r>
              <a:rPr lang="en-US" sz="1800" dirty="0" smtClean="0"/>
              <a:t> </a:t>
            </a:r>
            <a:r>
              <a:rPr lang="en-US" sz="1800" dirty="0" err="1" smtClean="0"/>
              <a:t>किंमत</a:t>
            </a:r>
            <a:endParaRPr lang="en-US" sz="1800" dirty="0" smtClean="0"/>
          </a:p>
          <a:p>
            <a:pPr>
              <a:buNone/>
            </a:pPr>
            <a:r>
              <a:rPr lang="en-US" sz="1800" dirty="0" smtClean="0"/>
              <a:t>		MP	=	</a:t>
            </a:r>
            <a:r>
              <a:rPr lang="en-US" sz="1800" dirty="0" err="1" smtClean="0"/>
              <a:t>आयात</a:t>
            </a:r>
            <a:r>
              <a:rPr lang="en-US" sz="1800" dirty="0" smtClean="0"/>
              <a:t> </a:t>
            </a:r>
            <a:r>
              <a:rPr lang="en-US" sz="1800" dirty="0" err="1" smtClean="0"/>
              <a:t>किंमत</a:t>
            </a:r>
            <a:endParaRPr lang="en-US" sz="1800" dirty="0" smtClean="0"/>
          </a:p>
          <a:p>
            <a:pPr>
              <a:buNone/>
            </a:pPr>
            <a:r>
              <a:rPr lang="en-US" sz="1800" dirty="0"/>
              <a:t>	</a:t>
            </a:r>
            <a:r>
              <a:rPr lang="en-US" sz="1800" dirty="0" smtClean="0"/>
              <a:t>	X	=	</a:t>
            </a:r>
            <a:r>
              <a:rPr lang="en-US" sz="1800" dirty="0" err="1" smtClean="0"/>
              <a:t>निर्यातीची</a:t>
            </a:r>
            <a:r>
              <a:rPr lang="en-US" sz="1800" dirty="0" smtClean="0"/>
              <a:t> </a:t>
            </a:r>
            <a:r>
              <a:rPr lang="en-US" sz="1800" dirty="0" err="1" smtClean="0"/>
              <a:t>किंमत</a:t>
            </a:r>
            <a:endParaRPr lang="en-US" sz="1800" dirty="0" smtClean="0"/>
          </a:p>
          <a:p>
            <a:pPr>
              <a:buNone/>
            </a:pPr>
            <a:endParaRPr lang="en-US" sz="1800" dirty="0" smtClean="0">
              <a:latin typeface="Mangal" pitchFamily="18" charset="0"/>
              <a:cs typeface="Mangal" pitchFamily="18" charset="0"/>
            </a:endParaRPr>
          </a:p>
          <a:p>
            <a:pPr>
              <a:buNone/>
            </a:pPr>
            <a:endParaRPr lang="en-US" sz="1800" dirty="0" smtClean="0"/>
          </a:p>
        </p:txBody>
      </p:sp>
      <p:cxnSp>
        <p:nvCxnSpPr>
          <p:cNvPr id="5" name="Straight Connector 4"/>
          <p:cNvCxnSpPr/>
          <p:nvPr/>
        </p:nvCxnSpPr>
        <p:spPr>
          <a:xfrm>
            <a:off x="3200400" y="1676400"/>
            <a:ext cx="381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3200400" y="4648200"/>
            <a:ext cx="3810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609600"/>
            <a:ext cx="8229600" cy="5791200"/>
          </a:xfrm>
        </p:spPr>
        <p:style>
          <a:lnRef idx="2">
            <a:schemeClr val="dk1"/>
          </a:lnRef>
          <a:fillRef idx="1">
            <a:schemeClr val="lt1"/>
          </a:fillRef>
          <a:effectRef idx="0">
            <a:schemeClr val="dk1"/>
          </a:effectRef>
          <a:fontRef idx="minor">
            <a:schemeClr val="dk1"/>
          </a:fontRef>
        </p:style>
        <p:txBody>
          <a:bodyPr>
            <a:noAutofit/>
          </a:bodyPr>
          <a:lstStyle/>
          <a:p>
            <a:r>
              <a:rPr lang="en-US" sz="1600" dirty="0" err="1" smtClean="0">
                <a:latin typeface="Mangal" pitchFamily="18" charset="0"/>
                <a:cs typeface="Mangal" pitchFamily="18" charset="0"/>
              </a:rPr>
              <a:t>व्यापारशर्तीचे</a:t>
            </a:r>
            <a:r>
              <a:rPr lang="en-US" sz="1600" dirty="0" smtClean="0">
                <a:latin typeface="Mangal" pitchFamily="18" charset="0"/>
                <a:cs typeface="Mangal" pitchFamily="18" charset="0"/>
              </a:rPr>
              <a:t> </a:t>
            </a:r>
            <a:r>
              <a:rPr lang="en-US" sz="1600" dirty="0" err="1" smtClean="0">
                <a:latin typeface="Mangal" pitchFamily="18" charset="0"/>
                <a:cs typeface="Mangal" pitchFamily="18" charset="0"/>
              </a:rPr>
              <a:t>शर्तीवर</a:t>
            </a:r>
            <a:r>
              <a:rPr lang="en-US" sz="1600" dirty="0" smtClean="0">
                <a:latin typeface="Mangal" pitchFamily="18" charset="0"/>
                <a:cs typeface="Mangal" pitchFamily="18" charset="0"/>
              </a:rPr>
              <a:t> </a:t>
            </a:r>
            <a:r>
              <a:rPr lang="en-US" sz="1600" dirty="0" err="1" smtClean="0">
                <a:latin typeface="Mangal" pitchFamily="18" charset="0"/>
                <a:cs typeface="Mangal" pitchFamily="18" charset="0"/>
              </a:rPr>
              <a:t>परिणाम</a:t>
            </a:r>
            <a:r>
              <a:rPr lang="en-US" sz="1600" dirty="0" smtClean="0">
                <a:latin typeface="Mangal" pitchFamily="18" charset="0"/>
                <a:cs typeface="Mangal" pitchFamily="18" charset="0"/>
              </a:rPr>
              <a:t> </a:t>
            </a:r>
            <a:r>
              <a:rPr lang="en-US" sz="1600" dirty="0" err="1" smtClean="0">
                <a:latin typeface="Mangal" pitchFamily="18" charset="0"/>
                <a:cs typeface="Mangal" pitchFamily="18" charset="0"/>
              </a:rPr>
              <a:t>करणारे</a:t>
            </a:r>
            <a:r>
              <a:rPr lang="en-US" sz="1600" dirty="0" smtClean="0">
                <a:latin typeface="Mangal" pitchFamily="18" charset="0"/>
                <a:cs typeface="Mangal" pitchFamily="18" charset="0"/>
              </a:rPr>
              <a:t> </a:t>
            </a:r>
            <a:r>
              <a:rPr lang="en-US" sz="1600" dirty="0" err="1" smtClean="0">
                <a:latin typeface="Mangal" pitchFamily="18" charset="0"/>
                <a:cs typeface="Mangal" pitchFamily="18" charset="0"/>
              </a:rPr>
              <a:t>घटक</a:t>
            </a:r>
            <a:r>
              <a:rPr lang="en-US" sz="1600" dirty="0" smtClean="0">
                <a:latin typeface="Mangal" pitchFamily="18" charset="0"/>
                <a:cs typeface="Mangal" pitchFamily="18" charset="0"/>
              </a:rPr>
              <a:t> :</a:t>
            </a:r>
          </a:p>
          <a:p>
            <a:pPr>
              <a:buNone/>
            </a:pPr>
            <a:r>
              <a:rPr lang="en-US" sz="1600" dirty="0">
                <a:latin typeface="Mangal" pitchFamily="18" charset="0"/>
                <a:cs typeface="Mangal" pitchFamily="18" charset="0"/>
              </a:rPr>
              <a:t>	</a:t>
            </a:r>
            <a:r>
              <a:rPr lang="en-US" sz="1600" dirty="0" smtClean="0">
                <a:latin typeface="Mangal" pitchFamily="18" charset="0"/>
                <a:cs typeface="Mangal" pitchFamily="18" charset="0"/>
              </a:rPr>
              <a:t>1) </a:t>
            </a:r>
            <a:r>
              <a:rPr lang="en-US" sz="1600" dirty="0" err="1" smtClean="0">
                <a:latin typeface="Mangal" pitchFamily="18" charset="0"/>
                <a:cs typeface="Mangal" pitchFamily="18" charset="0"/>
              </a:rPr>
              <a:t>मागणीची</a:t>
            </a:r>
            <a:r>
              <a:rPr lang="en-US" sz="1600" dirty="0" smtClean="0">
                <a:latin typeface="Mangal" pitchFamily="18" charset="0"/>
                <a:cs typeface="Mangal" pitchFamily="18" charset="0"/>
              </a:rPr>
              <a:t> </a:t>
            </a:r>
            <a:r>
              <a:rPr lang="en-US" sz="1600" dirty="0" err="1" smtClean="0">
                <a:latin typeface="Mangal" pitchFamily="18" charset="0"/>
                <a:cs typeface="Mangal" pitchFamily="18" charset="0"/>
              </a:rPr>
              <a:t>लवचिकता</a:t>
            </a:r>
            <a:r>
              <a:rPr lang="en-US" sz="1600" dirty="0" smtClean="0">
                <a:latin typeface="Mangal" pitchFamily="18" charset="0"/>
                <a:cs typeface="Mangal" pitchFamily="18" charset="0"/>
              </a:rPr>
              <a:t>		5) </a:t>
            </a:r>
            <a:r>
              <a:rPr lang="en-US" sz="1600" dirty="0" err="1" smtClean="0">
                <a:latin typeface="Mangal" pitchFamily="18" charset="0"/>
                <a:cs typeface="Mangal" pitchFamily="18" charset="0"/>
              </a:rPr>
              <a:t>निर्यातीचा</a:t>
            </a:r>
            <a:r>
              <a:rPr lang="en-US" sz="1600" dirty="0" smtClean="0">
                <a:latin typeface="Mangal" pitchFamily="18" charset="0"/>
                <a:cs typeface="Mangal" pitchFamily="18" charset="0"/>
              </a:rPr>
              <a:t> </a:t>
            </a:r>
            <a:r>
              <a:rPr lang="en-US" sz="1600" dirty="0" err="1" smtClean="0">
                <a:latin typeface="Mangal" pitchFamily="18" charset="0"/>
                <a:cs typeface="Mangal" pitchFamily="18" charset="0"/>
              </a:rPr>
              <a:t>प्रकार</a:t>
            </a:r>
            <a:endParaRPr lang="en-US" sz="1600" dirty="0" smtClean="0">
              <a:latin typeface="Mangal" pitchFamily="18" charset="0"/>
              <a:cs typeface="Mangal" pitchFamily="18" charset="0"/>
            </a:endParaRPr>
          </a:p>
          <a:p>
            <a:pPr>
              <a:buNone/>
            </a:pPr>
            <a:r>
              <a:rPr lang="en-US" sz="1600" dirty="0">
                <a:latin typeface="Mangal" pitchFamily="18" charset="0"/>
                <a:cs typeface="Mangal" pitchFamily="18" charset="0"/>
              </a:rPr>
              <a:t>	</a:t>
            </a:r>
            <a:r>
              <a:rPr lang="en-US" sz="1600" dirty="0" smtClean="0">
                <a:latin typeface="Mangal" pitchFamily="18" charset="0"/>
                <a:cs typeface="Mangal" pitchFamily="18" charset="0"/>
              </a:rPr>
              <a:t>2) </a:t>
            </a:r>
            <a:r>
              <a:rPr lang="en-US" sz="1600" dirty="0" err="1" smtClean="0">
                <a:latin typeface="Mangal" pitchFamily="18" charset="0"/>
                <a:cs typeface="Mangal" pitchFamily="18" charset="0"/>
              </a:rPr>
              <a:t>पुरवठ्याची</a:t>
            </a:r>
            <a:r>
              <a:rPr lang="en-US" sz="1600" dirty="0" smtClean="0">
                <a:latin typeface="Mangal" pitchFamily="18" charset="0"/>
                <a:cs typeface="Mangal" pitchFamily="18" charset="0"/>
              </a:rPr>
              <a:t> </a:t>
            </a:r>
            <a:r>
              <a:rPr lang="en-US" sz="1600" dirty="0" err="1" smtClean="0">
                <a:latin typeface="Mangal" pitchFamily="18" charset="0"/>
                <a:cs typeface="Mangal" pitchFamily="18" charset="0"/>
              </a:rPr>
              <a:t>लवचिकता</a:t>
            </a:r>
            <a:r>
              <a:rPr lang="en-US" sz="1600" dirty="0" smtClean="0">
                <a:latin typeface="Mangal" pitchFamily="18" charset="0"/>
                <a:cs typeface="Mangal" pitchFamily="18" charset="0"/>
              </a:rPr>
              <a:t>		6) </a:t>
            </a:r>
            <a:r>
              <a:rPr lang="en-US" sz="1600" dirty="0" err="1" smtClean="0">
                <a:latin typeface="Mangal" pitchFamily="18" charset="0"/>
                <a:cs typeface="Mangal" pitchFamily="18" charset="0"/>
              </a:rPr>
              <a:t>पर्यायी</a:t>
            </a:r>
            <a:r>
              <a:rPr lang="en-US" sz="1600" dirty="0" smtClean="0">
                <a:latin typeface="Mangal" pitchFamily="18" charset="0"/>
                <a:cs typeface="Mangal" pitchFamily="18" charset="0"/>
              </a:rPr>
              <a:t> </a:t>
            </a:r>
            <a:r>
              <a:rPr lang="en-US" sz="1600" dirty="0" err="1" smtClean="0">
                <a:latin typeface="Mangal" pitchFamily="18" charset="0"/>
                <a:cs typeface="Mangal" pitchFamily="18" charset="0"/>
              </a:rPr>
              <a:t>वस्तूची</a:t>
            </a:r>
            <a:r>
              <a:rPr lang="en-US" sz="1600" dirty="0" smtClean="0">
                <a:latin typeface="Mangal" pitchFamily="18" charset="0"/>
                <a:cs typeface="Mangal" pitchFamily="18" charset="0"/>
              </a:rPr>
              <a:t> </a:t>
            </a:r>
            <a:r>
              <a:rPr lang="en-US" sz="1600" dirty="0" err="1" smtClean="0">
                <a:latin typeface="Mangal" pitchFamily="18" charset="0"/>
                <a:cs typeface="Mangal" pitchFamily="18" charset="0"/>
              </a:rPr>
              <a:t>उपलब्धता</a:t>
            </a:r>
            <a:endParaRPr lang="en-US" sz="1600" dirty="0" smtClean="0">
              <a:latin typeface="Mangal" pitchFamily="18" charset="0"/>
              <a:cs typeface="Mangal" pitchFamily="18" charset="0"/>
            </a:endParaRPr>
          </a:p>
          <a:p>
            <a:pPr>
              <a:buNone/>
            </a:pPr>
            <a:r>
              <a:rPr lang="en-US" sz="1600" dirty="0">
                <a:latin typeface="Mangal" pitchFamily="18" charset="0"/>
                <a:cs typeface="Mangal" pitchFamily="18" charset="0"/>
              </a:rPr>
              <a:t>	</a:t>
            </a:r>
            <a:r>
              <a:rPr lang="en-US" sz="1600" dirty="0" smtClean="0">
                <a:latin typeface="Mangal" pitchFamily="18" charset="0"/>
                <a:cs typeface="Mangal" pitchFamily="18" charset="0"/>
              </a:rPr>
              <a:t>3) </a:t>
            </a:r>
            <a:r>
              <a:rPr lang="en-US" sz="1600" dirty="0" err="1" smtClean="0">
                <a:latin typeface="Mangal" pitchFamily="18" charset="0"/>
                <a:cs typeface="Mangal" pitchFamily="18" charset="0"/>
              </a:rPr>
              <a:t>मागणीचा</a:t>
            </a:r>
            <a:r>
              <a:rPr lang="en-US" sz="1600" dirty="0" smtClean="0">
                <a:latin typeface="Mangal" pitchFamily="18" charset="0"/>
                <a:cs typeface="Mangal" pitchFamily="18" charset="0"/>
              </a:rPr>
              <a:t> </a:t>
            </a:r>
            <a:r>
              <a:rPr lang="en-US" sz="1600" dirty="0" err="1" smtClean="0">
                <a:latin typeface="Mangal" pitchFamily="18" charset="0"/>
                <a:cs typeface="Mangal" pitchFamily="18" charset="0"/>
              </a:rPr>
              <a:t>आकार</a:t>
            </a:r>
            <a:r>
              <a:rPr lang="en-US" sz="1600" dirty="0" smtClean="0">
                <a:latin typeface="Mangal" pitchFamily="18" charset="0"/>
                <a:cs typeface="Mangal" pitchFamily="18" charset="0"/>
              </a:rPr>
              <a:t>		7) </a:t>
            </a:r>
            <a:r>
              <a:rPr lang="en-US" sz="1600" dirty="0" err="1" smtClean="0">
                <a:latin typeface="Mangal" pitchFamily="18" charset="0"/>
                <a:cs typeface="Mangal" pitchFamily="18" charset="0"/>
              </a:rPr>
              <a:t>विनीमय</a:t>
            </a:r>
            <a:r>
              <a:rPr lang="en-US" sz="1600" dirty="0" smtClean="0">
                <a:latin typeface="Mangal" pitchFamily="18" charset="0"/>
                <a:cs typeface="Mangal" pitchFamily="18" charset="0"/>
              </a:rPr>
              <a:t> </a:t>
            </a:r>
            <a:r>
              <a:rPr lang="en-US" sz="1600" dirty="0" err="1" smtClean="0">
                <a:latin typeface="Mangal" pitchFamily="18" charset="0"/>
                <a:cs typeface="Mangal" pitchFamily="18" charset="0"/>
              </a:rPr>
              <a:t>दर</a:t>
            </a:r>
            <a:endParaRPr lang="en-US" sz="1600" dirty="0" smtClean="0">
              <a:latin typeface="Mangal" pitchFamily="18" charset="0"/>
              <a:cs typeface="Mangal" pitchFamily="18" charset="0"/>
            </a:endParaRPr>
          </a:p>
          <a:p>
            <a:pPr>
              <a:buNone/>
            </a:pPr>
            <a:r>
              <a:rPr lang="en-US" sz="1600" dirty="0">
                <a:latin typeface="Mangal" pitchFamily="18" charset="0"/>
                <a:cs typeface="Mangal" pitchFamily="18" charset="0"/>
              </a:rPr>
              <a:t>	</a:t>
            </a:r>
            <a:r>
              <a:rPr lang="en-US" sz="1600" dirty="0" smtClean="0">
                <a:latin typeface="Mangal" pitchFamily="18" charset="0"/>
                <a:cs typeface="Mangal" pitchFamily="18" charset="0"/>
              </a:rPr>
              <a:t>4) </a:t>
            </a:r>
            <a:r>
              <a:rPr lang="en-US" sz="1600" dirty="0" err="1" smtClean="0">
                <a:latin typeface="Mangal" pitchFamily="18" charset="0"/>
                <a:cs typeface="Mangal" pitchFamily="18" charset="0"/>
              </a:rPr>
              <a:t>उत्पादनाची</a:t>
            </a:r>
            <a:r>
              <a:rPr lang="en-US" sz="1600" dirty="0" smtClean="0">
                <a:latin typeface="Mangal" pitchFamily="18" charset="0"/>
                <a:cs typeface="Mangal" pitchFamily="18" charset="0"/>
              </a:rPr>
              <a:t> </a:t>
            </a:r>
            <a:r>
              <a:rPr lang="en-US" sz="1600" dirty="0" err="1" smtClean="0">
                <a:latin typeface="Mangal" pitchFamily="18" charset="0"/>
                <a:cs typeface="Mangal" pitchFamily="18" charset="0"/>
              </a:rPr>
              <a:t>रचना</a:t>
            </a:r>
            <a:r>
              <a:rPr lang="en-US" sz="1600" dirty="0" smtClean="0">
                <a:latin typeface="Mangal" pitchFamily="18" charset="0"/>
                <a:cs typeface="Mangal" pitchFamily="18" charset="0"/>
              </a:rPr>
              <a:t>		8) </a:t>
            </a:r>
            <a:r>
              <a:rPr lang="en-US" sz="1600" dirty="0" err="1" smtClean="0">
                <a:latin typeface="Mangal" pitchFamily="18" charset="0"/>
                <a:cs typeface="Mangal" pitchFamily="18" charset="0"/>
              </a:rPr>
              <a:t>रकारचे</a:t>
            </a:r>
            <a:r>
              <a:rPr lang="en-US" sz="1600" dirty="0" smtClean="0">
                <a:latin typeface="Mangal" pitchFamily="18" charset="0"/>
                <a:cs typeface="Mangal" pitchFamily="18" charset="0"/>
              </a:rPr>
              <a:t> </a:t>
            </a:r>
            <a:r>
              <a:rPr lang="en-US" sz="1600" dirty="0" err="1" smtClean="0">
                <a:latin typeface="Mangal" pitchFamily="18" charset="0"/>
                <a:cs typeface="Mangal" pitchFamily="18" charset="0"/>
              </a:rPr>
              <a:t>धोरण</a:t>
            </a:r>
            <a:endParaRPr lang="en-US" sz="1600" dirty="0" smtClean="0">
              <a:latin typeface="Mangal" pitchFamily="18" charset="0"/>
              <a:cs typeface="Mangal" pitchFamily="18" charset="0"/>
            </a:endParaRPr>
          </a:p>
          <a:p>
            <a:pPr>
              <a:buNone/>
            </a:pPr>
            <a:endParaRPr lang="en-US" sz="1600" dirty="0">
              <a:latin typeface="Mangal" pitchFamily="18" charset="0"/>
              <a:cs typeface="Mangal" pitchFamily="18" charset="0"/>
            </a:endParaRPr>
          </a:p>
          <a:p>
            <a:pPr>
              <a:buFont typeface="Arial" charset="0"/>
              <a:buChar char="•"/>
            </a:pPr>
            <a:r>
              <a:rPr lang="en-US" sz="1600" dirty="0" err="1" smtClean="0">
                <a:latin typeface="Mangal" pitchFamily="18" charset="0"/>
                <a:cs typeface="Mangal" pitchFamily="18" charset="0"/>
              </a:rPr>
              <a:t>व्‍यापार</a:t>
            </a:r>
            <a:r>
              <a:rPr lang="en-US" sz="1600" dirty="0" smtClean="0">
                <a:latin typeface="Mangal" pitchFamily="18" charset="0"/>
                <a:cs typeface="Mangal" pitchFamily="18" charset="0"/>
              </a:rPr>
              <a:t> </a:t>
            </a:r>
            <a:r>
              <a:rPr lang="en-US" sz="1600" dirty="0" err="1" smtClean="0">
                <a:latin typeface="Mangal" pitchFamily="18" charset="0"/>
                <a:cs typeface="Mangal" pitchFamily="18" charset="0"/>
              </a:rPr>
              <a:t>शर्तीचे</a:t>
            </a:r>
            <a:r>
              <a:rPr lang="en-US" sz="1600" dirty="0" smtClean="0">
                <a:latin typeface="Mangal" pitchFamily="18" charset="0"/>
                <a:cs typeface="Mangal" pitchFamily="18" charset="0"/>
              </a:rPr>
              <a:t> </a:t>
            </a:r>
            <a:r>
              <a:rPr lang="en-US" sz="1600" dirty="0" err="1" smtClean="0">
                <a:latin typeface="Mangal" pitchFamily="18" charset="0"/>
                <a:cs typeface="Mangal" pitchFamily="18" charset="0"/>
              </a:rPr>
              <a:t>महत्व</a:t>
            </a:r>
            <a:r>
              <a:rPr lang="en-US" sz="1600" dirty="0" smtClean="0">
                <a:latin typeface="Mangal" pitchFamily="18" charset="0"/>
                <a:cs typeface="Mangal" pitchFamily="18" charset="0"/>
              </a:rPr>
              <a:t> :</a:t>
            </a:r>
          </a:p>
          <a:p>
            <a:pPr>
              <a:buNone/>
            </a:pPr>
            <a:r>
              <a:rPr lang="en-US" sz="1600" dirty="0">
                <a:latin typeface="Mangal" pitchFamily="18" charset="0"/>
                <a:cs typeface="Mangal" pitchFamily="18" charset="0"/>
              </a:rPr>
              <a:t>	</a:t>
            </a:r>
            <a:r>
              <a:rPr lang="en-US" sz="1600" dirty="0" smtClean="0">
                <a:latin typeface="Mangal" pitchFamily="18" charset="0"/>
                <a:cs typeface="Mangal" pitchFamily="18" charset="0"/>
              </a:rPr>
              <a:t>	</a:t>
            </a:r>
            <a:r>
              <a:rPr lang="en-US" sz="1600" dirty="0" err="1" smtClean="0">
                <a:latin typeface="Mangal" pitchFamily="18" charset="0"/>
                <a:cs typeface="Mangal" pitchFamily="18" charset="0"/>
              </a:rPr>
              <a:t>व्‍यापार</a:t>
            </a:r>
            <a:r>
              <a:rPr lang="en-US" sz="1600" dirty="0" smtClean="0">
                <a:latin typeface="Mangal" pitchFamily="18" charset="0"/>
                <a:cs typeface="Mangal" pitchFamily="18" charset="0"/>
              </a:rPr>
              <a:t> </a:t>
            </a:r>
            <a:r>
              <a:rPr lang="en-US" sz="1600" dirty="0" err="1" smtClean="0">
                <a:latin typeface="Mangal" pitchFamily="18" charset="0"/>
                <a:cs typeface="Mangal" pitchFamily="18" charset="0"/>
              </a:rPr>
              <a:t>शर्तीचे</a:t>
            </a:r>
            <a:r>
              <a:rPr lang="en-US" sz="1600" dirty="0" smtClean="0">
                <a:latin typeface="Mangal" pitchFamily="18" charset="0"/>
                <a:cs typeface="Mangal" pitchFamily="18" charset="0"/>
              </a:rPr>
              <a:t> </a:t>
            </a:r>
            <a:r>
              <a:rPr lang="en-US" sz="1600" dirty="0" err="1" smtClean="0">
                <a:latin typeface="Mangal" pitchFamily="18" charset="0"/>
                <a:cs typeface="Mangal" pitchFamily="18" charset="0"/>
              </a:rPr>
              <a:t>आंतरराष्ट्रीय</a:t>
            </a:r>
            <a:r>
              <a:rPr lang="en-US" sz="1600" dirty="0" smtClean="0">
                <a:latin typeface="Mangal" pitchFamily="18" charset="0"/>
                <a:cs typeface="Mangal" pitchFamily="18" charset="0"/>
              </a:rPr>
              <a:t> </a:t>
            </a:r>
            <a:r>
              <a:rPr lang="en-US" sz="1600" dirty="0" err="1" smtClean="0">
                <a:latin typeface="Mangal" pitchFamily="18" charset="0"/>
                <a:cs typeface="Mangal" pitchFamily="18" charset="0"/>
              </a:rPr>
              <a:t>व्‍यापारात</a:t>
            </a:r>
            <a:r>
              <a:rPr lang="en-US" sz="1600" dirty="0" smtClean="0">
                <a:latin typeface="Mangal" pitchFamily="18" charset="0"/>
                <a:cs typeface="Mangal" pitchFamily="18" charset="0"/>
              </a:rPr>
              <a:t> </a:t>
            </a:r>
            <a:r>
              <a:rPr lang="en-US" sz="1600" dirty="0" err="1" smtClean="0">
                <a:latin typeface="Mangal" pitchFamily="18" charset="0"/>
                <a:cs typeface="Mangal" pitchFamily="18" charset="0"/>
              </a:rPr>
              <a:t>महत्वाचे</a:t>
            </a:r>
            <a:r>
              <a:rPr lang="en-US" sz="1600" dirty="0" smtClean="0">
                <a:latin typeface="Mangal" pitchFamily="18" charset="0"/>
                <a:cs typeface="Mangal" pitchFamily="18" charset="0"/>
              </a:rPr>
              <a:t> </a:t>
            </a:r>
            <a:r>
              <a:rPr lang="en-US" sz="1600" dirty="0" err="1" smtClean="0">
                <a:latin typeface="Mangal" pitchFamily="18" charset="0"/>
                <a:cs typeface="Mangal" pitchFamily="18" charset="0"/>
              </a:rPr>
              <a:t>स्थान</a:t>
            </a:r>
            <a:r>
              <a:rPr lang="en-US" sz="1600" dirty="0" smtClean="0">
                <a:latin typeface="Mangal" pitchFamily="18" charset="0"/>
                <a:cs typeface="Mangal" pitchFamily="18" charset="0"/>
              </a:rPr>
              <a:t> </a:t>
            </a:r>
            <a:r>
              <a:rPr lang="en-US" sz="1600" dirty="0" err="1" smtClean="0">
                <a:latin typeface="Mangal" pitchFamily="18" charset="0"/>
                <a:cs typeface="Mangal" pitchFamily="18" charset="0"/>
              </a:rPr>
              <a:t>आहे</a:t>
            </a:r>
            <a:r>
              <a:rPr lang="en-US" sz="1600" dirty="0" smtClean="0">
                <a:latin typeface="Mangal" pitchFamily="18" charset="0"/>
                <a:cs typeface="Mangal" pitchFamily="18" charset="0"/>
              </a:rPr>
              <a:t>. </a:t>
            </a:r>
            <a:r>
              <a:rPr lang="en-US" sz="1600" dirty="0" err="1" smtClean="0">
                <a:latin typeface="Mangal" pitchFamily="18" charset="0"/>
                <a:cs typeface="Mangal" pitchFamily="18" charset="0"/>
              </a:rPr>
              <a:t>आंतरराष्ट्रीय</a:t>
            </a:r>
            <a:r>
              <a:rPr lang="en-US" sz="1600" dirty="0" smtClean="0">
                <a:latin typeface="Mangal" pitchFamily="18" charset="0"/>
                <a:cs typeface="Mangal" pitchFamily="18" charset="0"/>
              </a:rPr>
              <a:t> </a:t>
            </a:r>
            <a:r>
              <a:rPr lang="en-US" sz="1600" dirty="0" err="1" smtClean="0">
                <a:latin typeface="Mangal" pitchFamily="18" charset="0"/>
                <a:cs typeface="Mangal" pitchFamily="18" charset="0"/>
              </a:rPr>
              <a:t>व्‍यापाराचे</a:t>
            </a:r>
            <a:r>
              <a:rPr lang="en-US" sz="1600" dirty="0" smtClean="0">
                <a:latin typeface="Mangal" pitchFamily="18" charset="0"/>
                <a:cs typeface="Mangal" pitchFamily="18" charset="0"/>
              </a:rPr>
              <a:t> </a:t>
            </a:r>
            <a:r>
              <a:rPr lang="en-US" sz="1600" dirty="0" err="1" smtClean="0">
                <a:latin typeface="Mangal" pitchFamily="18" charset="0"/>
                <a:cs typeface="Mangal" pitchFamily="18" charset="0"/>
              </a:rPr>
              <a:t>लाभ</a:t>
            </a:r>
            <a:r>
              <a:rPr lang="en-US" sz="1600" dirty="0" smtClean="0">
                <a:latin typeface="Mangal" pitchFamily="18" charset="0"/>
                <a:cs typeface="Mangal" pitchFamily="18" charset="0"/>
              </a:rPr>
              <a:t> </a:t>
            </a:r>
            <a:r>
              <a:rPr lang="en-US" sz="1600" dirty="0" err="1" smtClean="0">
                <a:latin typeface="Mangal" pitchFamily="18" charset="0"/>
                <a:cs typeface="Mangal" pitchFamily="18" charset="0"/>
              </a:rPr>
              <a:t>कसे</a:t>
            </a:r>
            <a:r>
              <a:rPr lang="en-US" sz="1600" dirty="0" smtClean="0">
                <a:latin typeface="Mangal" pitchFamily="18" charset="0"/>
                <a:cs typeface="Mangal" pitchFamily="18" charset="0"/>
              </a:rPr>
              <a:t> </a:t>
            </a:r>
            <a:r>
              <a:rPr lang="en-US" sz="1600" dirty="0" err="1" smtClean="0">
                <a:latin typeface="Mangal" pitchFamily="18" charset="0"/>
                <a:cs typeface="Mangal" pitchFamily="18" charset="0"/>
              </a:rPr>
              <a:t>मोजतात</a:t>
            </a:r>
            <a:r>
              <a:rPr lang="en-US" sz="1600" dirty="0" smtClean="0">
                <a:latin typeface="Mangal" pitchFamily="18" charset="0"/>
                <a:cs typeface="Mangal" pitchFamily="18" charset="0"/>
              </a:rPr>
              <a:t> </a:t>
            </a:r>
            <a:r>
              <a:rPr lang="en-US" sz="1600" dirty="0" err="1" smtClean="0">
                <a:latin typeface="Mangal" pitchFamily="18" charset="0"/>
                <a:cs typeface="Mangal" pitchFamily="18" charset="0"/>
              </a:rPr>
              <a:t>ते</a:t>
            </a:r>
            <a:r>
              <a:rPr lang="en-US" sz="1600" dirty="0" smtClean="0">
                <a:latin typeface="Mangal" pitchFamily="18" charset="0"/>
                <a:cs typeface="Mangal" pitchFamily="18" charset="0"/>
              </a:rPr>
              <a:t> </a:t>
            </a:r>
            <a:r>
              <a:rPr lang="en-US" sz="1600" dirty="0" err="1" smtClean="0">
                <a:latin typeface="Mangal" pitchFamily="18" charset="0"/>
                <a:cs typeface="Mangal" pitchFamily="18" charset="0"/>
              </a:rPr>
              <a:t>समजते</a:t>
            </a:r>
            <a:r>
              <a:rPr lang="en-US" sz="1600" dirty="0" smtClean="0">
                <a:latin typeface="Mangal" pitchFamily="18" charset="0"/>
                <a:cs typeface="Mangal" pitchFamily="18" charset="0"/>
              </a:rPr>
              <a:t>.</a:t>
            </a:r>
          </a:p>
          <a:p>
            <a:pPr>
              <a:buNone/>
            </a:pPr>
            <a:r>
              <a:rPr lang="en-US" sz="1600" dirty="0">
                <a:latin typeface="Mangal" pitchFamily="18" charset="0"/>
                <a:cs typeface="Mangal" pitchFamily="18" charset="0"/>
              </a:rPr>
              <a:t>	</a:t>
            </a:r>
            <a:r>
              <a:rPr lang="en-US" sz="1600" dirty="0" smtClean="0">
                <a:latin typeface="Mangal" pitchFamily="18" charset="0"/>
                <a:cs typeface="Mangal" pitchFamily="18" charset="0"/>
              </a:rPr>
              <a:t>1) </a:t>
            </a:r>
            <a:r>
              <a:rPr lang="en-US" sz="1600" dirty="0" err="1" smtClean="0">
                <a:latin typeface="Mangal" pitchFamily="18" charset="0"/>
                <a:cs typeface="Mangal" pitchFamily="18" charset="0"/>
              </a:rPr>
              <a:t>लाभाचे</a:t>
            </a:r>
            <a:r>
              <a:rPr lang="en-US" sz="1600" dirty="0" smtClean="0">
                <a:latin typeface="Mangal" pitchFamily="18" charset="0"/>
                <a:cs typeface="Mangal" pitchFamily="18" charset="0"/>
              </a:rPr>
              <a:t> </a:t>
            </a:r>
            <a:r>
              <a:rPr lang="en-US" sz="1600" dirty="0" err="1" smtClean="0">
                <a:latin typeface="Mangal" pitchFamily="18" charset="0"/>
                <a:cs typeface="Mangal" pitchFamily="18" charset="0"/>
              </a:rPr>
              <a:t>वाटप</a:t>
            </a:r>
            <a:r>
              <a:rPr lang="en-US" sz="1600" dirty="0" smtClean="0">
                <a:latin typeface="Mangal" pitchFamily="18" charset="0"/>
                <a:cs typeface="Mangal" pitchFamily="18" charset="0"/>
              </a:rPr>
              <a:t> </a:t>
            </a:r>
            <a:r>
              <a:rPr lang="en-US" sz="1600" dirty="0" err="1" smtClean="0">
                <a:latin typeface="Mangal" pitchFamily="18" charset="0"/>
                <a:cs typeface="Mangal" pitchFamily="18" charset="0"/>
              </a:rPr>
              <a:t>कसे</a:t>
            </a:r>
            <a:r>
              <a:rPr lang="en-US" sz="1600" dirty="0" smtClean="0">
                <a:latin typeface="Mangal" pitchFamily="18" charset="0"/>
                <a:cs typeface="Mangal" pitchFamily="18" charset="0"/>
              </a:rPr>
              <a:t> </a:t>
            </a:r>
            <a:r>
              <a:rPr lang="en-US" sz="1600" dirty="0" err="1" smtClean="0">
                <a:latin typeface="Mangal" pitchFamily="18" charset="0"/>
                <a:cs typeface="Mangal" pitchFamily="18" charset="0"/>
              </a:rPr>
              <a:t>होते</a:t>
            </a:r>
            <a:r>
              <a:rPr lang="en-US" sz="1600" dirty="0" smtClean="0">
                <a:latin typeface="Mangal" pitchFamily="18" charset="0"/>
                <a:cs typeface="Mangal" pitchFamily="18" charset="0"/>
              </a:rPr>
              <a:t> </a:t>
            </a:r>
            <a:r>
              <a:rPr lang="en-US" sz="1600" dirty="0" err="1" smtClean="0">
                <a:latin typeface="Mangal" pitchFamily="18" charset="0"/>
                <a:cs typeface="Mangal" pitchFamily="18" charset="0"/>
              </a:rPr>
              <a:t>हे</a:t>
            </a:r>
            <a:r>
              <a:rPr lang="en-US" sz="1600" dirty="0" smtClean="0">
                <a:latin typeface="Mangal" pitchFamily="18" charset="0"/>
                <a:cs typeface="Mangal" pitchFamily="18" charset="0"/>
              </a:rPr>
              <a:t> </a:t>
            </a:r>
            <a:r>
              <a:rPr lang="en-US" sz="1600" dirty="0" err="1" smtClean="0">
                <a:latin typeface="Mangal" pitchFamily="18" charset="0"/>
                <a:cs typeface="Mangal" pitchFamily="18" charset="0"/>
              </a:rPr>
              <a:t>समजते</a:t>
            </a:r>
            <a:r>
              <a:rPr lang="en-US" sz="1600" dirty="0" smtClean="0">
                <a:latin typeface="Mangal" pitchFamily="18" charset="0"/>
                <a:cs typeface="Mangal" pitchFamily="18" charset="0"/>
              </a:rPr>
              <a:t>.</a:t>
            </a:r>
          </a:p>
          <a:p>
            <a:pPr>
              <a:buNone/>
            </a:pPr>
            <a:r>
              <a:rPr lang="en-US" sz="1600" dirty="0">
                <a:latin typeface="Mangal" pitchFamily="18" charset="0"/>
                <a:cs typeface="Mangal" pitchFamily="18" charset="0"/>
              </a:rPr>
              <a:t>	</a:t>
            </a:r>
            <a:r>
              <a:rPr lang="en-US" sz="1600" dirty="0" smtClean="0">
                <a:latin typeface="Mangal" pitchFamily="18" charset="0"/>
                <a:cs typeface="Mangal" pitchFamily="18" charset="0"/>
              </a:rPr>
              <a:t>2) </a:t>
            </a:r>
            <a:r>
              <a:rPr lang="en-US" sz="1600" dirty="0" err="1" smtClean="0">
                <a:latin typeface="Mangal" pitchFamily="18" charset="0"/>
                <a:cs typeface="Mangal" pitchFamily="18" charset="0"/>
              </a:rPr>
              <a:t>कमी</a:t>
            </a:r>
            <a:r>
              <a:rPr lang="en-US" sz="1600" dirty="0" smtClean="0">
                <a:latin typeface="Mangal" pitchFamily="18" charset="0"/>
                <a:cs typeface="Mangal" pitchFamily="18" charset="0"/>
              </a:rPr>
              <a:t> </a:t>
            </a:r>
            <a:r>
              <a:rPr lang="en-US" sz="1600" dirty="0" err="1" smtClean="0">
                <a:latin typeface="Mangal" pitchFamily="18" charset="0"/>
                <a:cs typeface="Mangal" pitchFamily="18" charset="0"/>
              </a:rPr>
              <a:t>खर्चात</a:t>
            </a:r>
            <a:r>
              <a:rPr lang="en-US" sz="1600" dirty="0" smtClean="0">
                <a:latin typeface="Mangal" pitchFamily="18" charset="0"/>
                <a:cs typeface="Mangal" pitchFamily="18" charset="0"/>
              </a:rPr>
              <a:t> </a:t>
            </a:r>
            <a:r>
              <a:rPr lang="en-US" sz="1600" dirty="0" err="1" smtClean="0">
                <a:latin typeface="Mangal" pitchFamily="18" charset="0"/>
                <a:cs typeface="Mangal" pitchFamily="18" charset="0"/>
              </a:rPr>
              <a:t>वस्तू</a:t>
            </a:r>
            <a:r>
              <a:rPr lang="en-US" sz="1600" dirty="0" smtClean="0">
                <a:latin typeface="Mangal" pitchFamily="18" charset="0"/>
                <a:cs typeface="Mangal" pitchFamily="18" charset="0"/>
              </a:rPr>
              <a:t> </a:t>
            </a:r>
            <a:r>
              <a:rPr lang="en-US" sz="1600" dirty="0" err="1" smtClean="0">
                <a:latin typeface="Mangal" pitchFamily="18" charset="0"/>
                <a:cs typeface="Mangal" pitchFamily="18" charset="0"/>
              </a:rPr>
              <a:t>मिळते</a:t>
            </a:r>
            <a:r>
              <a:rPr lang="en-US" sz="1600" dirty="0" smtClean="0">
                <a:latin typeface="Mangal" pitchFamily="18" charset="0"/>
                <a:cs typeface="Mangal" pitchFamily="18" charset="0"/>
              </a:rPr>
              <a:t>.</a:t>
            </a:r>
          </a:p>
          <a:p>
            <a:pPr>
              <a:buNone/>
            </a:pPr>
            <a:r>
              <a:rPr lang="en-US" sz="1600" dirty="0">
                <a:latin typeface="Mangal" pitchFamily="18" charset="0"/>
                <a:cs typeface="Mangal" pitchFamily="18" charset="0"/>
              </a:rPr>
              <a:t>	</a:t>
            </a:r>
            <a:r>
              <a:rPr lang="en-US" sz="1600" dirty="0" smtClean="0">
                <a:latin typeface="Mangal" pitchFamily="18" charset="0"/>
                <a:cs typeface="Mangal" pitchFamily="18" charset="0"/>
              </a:rPr>
              <a:t>3) </a:t>
            </a:r>
            <a:r>
              <a:rPr lang="en-US" sz="1600" dirty="0" err="1" smtClean="0">
                <a:latin typeface="Mangal" pitchFamily="18" charset="0"/>
                <a:cs typeface="Mangal" pitchFamily="18" charset="0"/>
              </a:rPr>
              <a:t>आर्थिक</a:t>
            </a:r>
            <a:r>
              <a:rPr lang="en-US" sz="1600" dirty="0" smtClean="0">
                <a:latin typeface="Mangal" pitchFamily="18" charset="0"/>
                <a:cs typeface="Mangal" pitchFamily="18" charset="0"/>
              </a:rPr>
              <a:t> </a:t>
            </a:r>
            <a:r>
              <a:rPr lang="en-US" sz="1600" dirty="0" err="1" smtClean="0">
                <a:latin typeface="Mangal" pitchFamily="18" charset="0"/>
                <a:cs typeface="Mangal" pitchFamily="18" charset="0"/>
              </a:rPr>
              <a:t>कल्याणात</a:t>
            </a:r>
            <a:r>
              <a:rPr lang="en-US" sz="1600" dirty="0" smtClean="0">
                <a:latin typeface="Mangal" pitchFamily="18" charset="0"/>
                <a:cs typeface="Mangal" pitchFamily="18" charset="0"/>
              </a:rPr>
              <a:t> </a:t>
            </a:r>
            <a:r>
              <a:rPr lang="en-US" sz="1600" dirty="0" err="1" smtClean="0">
                <a:latin typeface="Mangal" pitchFamily="18" charset="0"/>
                <a:cs typeface="Mangal" pitchFamily="18" charset="0"/>
              </a:rPr>
              <a:t>भर</a:t>
            </a:r>
            <a:r>
              <a:rPr lang="en-US" sz="1600" dirty="0" smtClean="0">
                <a:latin typeface="Mangal" pitchFamily="18" charset="0"/>
                <a:cs typeface="Mangal" pitchFamily="18" charset="0"/>
              </a:rPr>
              <a:t> </a:t>
            </a:r>
            <a:r>
              <a:rPr lang="en-US" sz="1600" dirty="0" err="1" smtClean="0">
                <a:latin typeface="Mangal" pitchFamily="18" charset="0"/>
                <a:cs typeface="Mangal" pitchFamily="18" charset="0"/>
              </a:rPr>
              <a:t>पडते</a:t>
            </a:r>
            <a:r>
              <a:rPr lang="en-US" sz="1600" dirty="0" smtClean="0">
                <a:latin typeface="Mangal" pitchFamily="18" charset="0"/>
                <a:cs typeface="Mangal" pitchFamily="18" charset="0"/>
              </a:rPr>
              <a:t>.</a:t>
            </a:r>
          </a:p>
          <a:p>
            <a:pPr>
              <a:buNone/>
            </a:pPr>
            <a:r>
              <a:rPr lang="en-US" sz="1600" dirty="0">
                <a:latin typeface="Mangal" pitchFamily="18" charset="0"/>
                <a:cs typeface="Mangal" pitchFamily="18" charset="0"/>
              </a:rPr>
              <a:t>	</a:t>
            </a:r>
            <a:r>
              <a:rPr lang="en-US" sz="1600" dirty="0" smtClean="0">
                <a:latin typeface="Mangal" pitchFamily="18" charset="0"/>
                <a:cs typeface="Mangal" pitchFamily="18" charset="0"/>
              </a:rPr>
              <a:t>4) </a:t>
            </a:r>
            <a:r>
              <a:rPr lang="en-US" sz="1600" dirty="0" err="1" smtClean="0">
                <a:latin typeface="Mangal" pitchFamily="18" charset="0"/>
                <a:cs typeface="Mangal" pitchFamily="18" charset="0"/>
              </a:rPr>
              <a:t>अनुकूल</a:t>
            </a:r>
            <a:r>
              <a:rPr lang="en-US" sz="1600" dirty="0" err="1">
                <a:latin typeface="Mangal" pitchFamily="18" charset="0"/>
                <a:cs typeface="Mangal" pitchFamily="18" charset="0"/>
              </a:rPr>
              <a:t>-</a:t>
            </a:r>
            <a:r>
              <a:rPr lang="en-US" sz="1600" dirty="0" err="1" smtClean="0">
                <a:latin typeface="Mangal" pitchFamily="18" charset="0"/>
                <a:cs typeface="Mangal" pitchFamily="18" charset="0"/>
              </a:rPr>
              <a:t>प्रतिकूल</a:t>
            </a:r>
            <a:r>
              <a:rPr lang="en-US" sz="1600" dirty="0" smtClean="0">
                <a:latin typeface="Mangal" pitchFamily="18" charset="0"/>
                <a:cs typeface="Mangal" pitchFamily="18" charset="0"/>
              </a:rPr>
              <a:t> </a:t>
            </a:r>
            <a:r>
              <a:rPr lang="en-US" sz="1600" dirty="0" err="1" smtClean="0">
                <a:latin typeface="Mangal" pitchFamily="18" charset="0"/>
                <a:cs typeface="Mangal" pitchFamily="18" charset="0"/>
              </a:rPr>
              <a:t>व्‍यापारशर्ती</a:t>
            </a:r>
            <a:r>
              <a:rPr lang="en-US" sz="1600" dirty="0" smtClean="0">
                <a:latin typeface="Mangal" pitchFamily="18" charset="0"/>
                <a:cs typeface="Mangal" pitchFamily="18" charset="0"/>
              </a:rPr>
              <a:t> </a:t>
            </a:r>
            <a:r>
              <a:rPr lang="en-US" sz="1600" dirty="0" err="1" smtClean="0">
                <a:latin typeface="Mangal" pitchFamily="18" charset="0"/>
                <a:cs typeface="Mangal" pitchFamily="18" charset="0"/>
              </a:rPr>
              <a:t>समजतात</a:t>
            </a:r>
            <a:r>
              <a:rPr lang="en-US" sz="1600" dirty="0" smtClean="0">
                <a:latin typeface="Mangal" pitchFamily="18" charset="0"/>
                <a:cs typeface="Mangal" pitchFamily="18" charset="0"/>
              </a:rPr>
              <a:t>.</a:t>
            </a:r>
            <a:endParaRPr lang="en-US" sz="1600" dirty="0"/>
          </a:p>
          <a:p>
            <a:pPr algn="just">
              <a:lnSpc>
                <a:spcPct val="160000"/>
              </a:lnSpc>
              <a:buNone/>
            </a:pPr>
            <a:r>
              <a:rPr lang="en-US" sz="1600" dirty="0">
                <a:latin typeface="Mangal" pitchFamily="18" charset="0"/>
                <a:cs typeface="Mangal" pitchFamily="18" charset="0"/>
              </a:rPr>
              <a:t>	</a:t>
            </a:r>
            <a:r>
              <a:rPr lang="en-US" sz="1600" dirty="0" smtClean="0">
                <a:latin typeface="Mangal" pitchFamily="18" charset="0"/>
                <a:cs typeface="Mangal" pitchFamily="18" charset="0"/>
              </a:rPr>
              <a:t>* </a:t>
            </a:r>
            <a:r>
              <a:rPr lang="en-US" sz="1600" dirty="0" err="1" smtClean="0">
                <a:latin typeface="Mangal" pitchFamily="18" charset="0"/>
                <a:cs typeface="Mangal" pitchFamily="18" charset="0"/>
              </a:rPr>
              <a:t>निष्कर्ष</a:t>
            </a:r>
            <a:r>
              <a:rPr lang="en-US" sz="1600" dirty="0" smtClean="0">
                <a:latin typeface="Mangal" pitchFamily="18" charset="0"/>
                <a:cs typeface="Mangal" pitchFamily="18" charset="0"/>
              </a:rPr>
              <a:t> :</a:t>
            </a:r>
          </a:p>
          <a:p>
            <a:pPr algn="just">
              <a:lnSpc>
                <a:spcPct val="160000"/>
              </a:lnSpc>
              <a:buNone/>
            </a:pPr>
            <a:r>
              <a:rPr lang="en-US" sz="1600" dirty="0">
                <a:latin typeface="Mangal" pitchFamily="18" charset="0"/>
                <a:cs typeface="Mangal" pitchFamily="18" charset="0"/>
              </a:rPr>
              <a:t>	</a:t>
            </a:r>
            <a:r>
              <a:rPr lang="en-US" sz="1600" dirty="0" smtClean="0">
                <a:latin typeface="Mangal" pitchFamily="18" charset="0"/>
                <a:cs typeface="Mangal" pitchFamily="18" charset="0"/>
              </a:rPr>
              <a:t>	</a:t>
            </a:r>
            <a:r>
              <a:rPr lang="en-US" sz="1600" dirty="0" err="1" smtClean="0">
                <a:latin typeface="Mangal" pitchFamily="18" charset="0"/>
                <a:cs typeface="Mangal" pitchFamily="18" charset="0"/>
              </a:rPr>
              <a:t>ही</a:t>
            </a:r>
            <a:r>
              <a:rPr lang="en-US" sz="1600" dirty="0" smtClean="0">
                <a:latin typeface="Mangal" pitchFamily="18" charset="0"/>
                <a:cs typeface="Mangal" pitchFamily="18" charset="0"/>
              </a:rPr>
              <a:t> </a:t>
            </a:r>
            <a:r>
              <a:rPr lang="en-US" sz="1600" dirty="0" err="1" smtClean="0">
                <a:latin typeface="Mangal" pitchFamily="18" charset="0"/>
                <a:cs typeface="Mangal" pitchFamily="18" charset="0"/>
              </a:rPr>
              <a:t>संकल्पना</a:t>
            </a:r>
            <a:r>
              <a:rPr lang="en-US" sz="1600" dirty="0" smtClean="0">
                <a:latin typeface="Mangal" pitchFamily="18" charset="0"/>
                <a:cs typeface="Mangal" pitchFamily="18" charset="0"/>
              </a:rPr>
              <a:t> </a:t>
            </a:r>
            <a:r>
              <a:rPr lang="en-US" sz="1600" dirty="0" err="1" smtClean="0">
                <a:latin typeface="Mangal" pitchFamily="18" charset="0"/>
                <a:cs typeface="Mangal" pitchFamily="18" charset="0"/>
              </a:rPr>
              <a:t>आंतरराष्ट्रीय</a:t>
            </a:r>
            <a:r>
              <a:rPr lang="en-US" sz="1600" dirty="0" smtClean="0">
                <a:latin typeface="Mangal" pitchFamily="18" charset="0"/>
                <a:cs typeface="Mangal" pitchFamily="18" charset="0"/>
              </a:rPr>
              <a:t> </a:t>
            </a:r>
            <a:r>
              <a:rPr lang="en-US" sz="1600" dirty="0" err="1" smtClean="0">
                <a:latin typeface="Mangal" pitchFamily="18" charset="0"/>
                <a:cs typeface="Mangal" pitchFamily="18" charset="0"/>
              </a:rPr>
              <a:t>व्‍यापारशी</a:t>
            </a:r>
            <a:r>
              <a:rPr lang="en-US" sz="1600" dirty="0" smtClean="0">
                <a:latin typeface="Mangal" pitchFamily="18" charset="0"/>
                <a:cs typeface="Mangal" pitchFamily="18" charset="0"/>
              </a:rPr>
              <a:t> </a:t>
            </a:r>
            <a:r>
              <a:rPr lang="en-US" sz="1600" dirty="0" err="1" smtClean="0">
                <a:latin typeface="Mangal" pitchFamily="18" charset="0"/>
                <a:cs typeface="Mangal" pitchFamily="18" charset="0"/>
              </a:rPr>
              <a:t>संबंधित</a:t>
            </a:r>
            <a:r>
              <a:rPr lang="en-US" sz="1600" dirty="0" smtClean="0">
                <a:latin typeface="Mangal" pitchFamily="18" charset="0"/>
                <a:cs typeface="Mangal" pitchFamily="18" charset="0"/>
              </a:rPr>
              <a:t> </a:t>
            </a:r>
            <a:r>
              <a:rPr lang="en-US" sz="1600" dirty="0" err="1" smtClean="0">
                <a:latin typeface="Mangal" pitchFamily="18" charset="0"/>
                <a:cs typeface="Mangal" pitchFamily="18" charset="0"/>
              </a:rPr>
              <a:t>आहे</a:t>
            </a:r>
            <a:r>
              <a:rPr lang="en-US" sz="1600" dirty="0" smtClean="0">
                <a:latin typeface="Mangal" pitchFamily="18" charset="0"/>
                <a:cs typeface="Mangal" pitchFamily="18" charset="0"/>
              </a:rPr>
              <a:t>. </a:t>
            </a:r>
            <a:r>
              <a:rPr lang="en-US" sz="1600" dirty="0" err="1" smtClean="0">
                <a:latin typeface="Mangal" pitchFamily="18" charset="0"/>
                <a:cs typeface="Mangal" pitchFamily="18" charset="0"/>
              </a:rPr>
              <a:t>आंतरराष्ट्रीय</a:t>
            </a:r>
            <a:r>
              <a:rPr lang="en-US" sz="1600" dirty="0" smtClean="0">
                <a:latin typeface="Mangal" pitchFamily="18" charset="0"/>
                <a:cs typeface="Mangal" pitchFamily="18" charset="0"/>
              </a:rPr>
              <a:t> </a:t>
            </a:r>
            <a:r>
              <a:rPr lang="en-US" sz="1600" dirty="0" err="1" smtClean="0">
                <a:latin typeface="Mangal" pitchFamily="18" charset="0"/>
                <a:cs typeface="Mangal" pitchFamily="18" charset="0"/>
              </a:rPr>
              <a:t>व्‍यापारामध्ये</a:t>
            </a:r>
            <a:r>
              <a:rPr lang="en-US" sz="1600" dirty="0" smtClean="0">
                <a:latin typeface="Mangal" pitchFamily="18" charset="0"/>
                <a:cs typeface="Mangal" pitchFamily="18" charset="0"/>
              </a:rPr>
              <a:t> </a:t>
            </a:r>
            <a:r>
              <a:rPr lang="en-US" sz="1600" dirty="0" err="1" smtClean="0">
                <a:latin typeface="Mangal" pitchFamily="18" charset="0"/>
                <a:cs typeface="Mangal" pitchFamily="18" charset="0"/>
              </a:rPr>
              <a:t>होणारे</a:t>
            </a:r>
            <a:r>
              <a:rPr lang="en-US" sz="1600" dirty="0" smtClean="0">
                <a:latin typeface="Mangal" pitchFamily="18" charset="0"/>
                <a:cs typeface="Mangal" pitchFamily="18" charset="0"/>
              </a:rPr>
              <a:t> </a:t>
            </a:r>
            <a:r>
              <a:rPr lang="en-US" sz="1600" dirty="0" err="1" smtClean="0">
                <a:latin typeface="Mangal" pitchFamily="18" charset="0"/>
                <a:cs typeface="Mangal" pitchFamily="18" charset="0"/>
              </a:rPr>
              <a:t>लाभ</a:t>
            </a:r>
            <a:r>
              <a:rPr lang="en-US" sz="1600" dirty="0" smtClean="0">
                <a:latin typeface="Mangal" pitchFamily="18" charset="0"/>
                <a:cs typeface="Mangal" pitchFamily="18" charset="0"/>
              </a:rPr>
              <a:t> </a:t>
            </a:r>
            <a:r>
              <a:rPr lang="en-US" sz="1600" dirty="0" err="1" smtClean="0">
                <a:latin typeface="Mangal" pitchFamily="18" charset="0"/>
                <a:cs typeface="Mangal" pitchFamily="18" charset="0"/>
              </a:rPr>
              <a:t>मोजण्यासाठी</a:t>
            </a:r>
            <a:r>
              <a:rPr lang="en-US" sz="1600" dirty="0" smtClean="0">
                <a:latin typeface="Mangal" pitchFamily="18" charset="0"/>
                <a:cs typeface="Mangal" pitchFamily="18" charset="0"/>
              </a:rPr>
              <a:t> </a:t>
            </a:r>
            <a:r>
              <a:rPr lang="en-US" sz="1600" dirty="0" err="1" smtClean="0">
                <a:latin typeface="Mangal" pitchFamily="18" charset="0"/>
                <a:cs typeface="Mangal" pitchFamily="18" charset="0"/>
              </a:rPr>
              <a:t>उपयुक्त</a:t>
            </a:r>
            <a:r>
              <a:rPr lang="en-US" sz="1600" dirty="0" smtClean="0">
                <a:latin typeface="Mangal" pitchFamily="18" charset="0"/>
                <a:cs typeface="Mangal" pitchFamily="18" charset="0"/>
              </a:rPr>
              <a:t> </a:t>
            </a:r>
            <a:r>
              <a:rPr lang="en-US" sz="1600" dirty="0" err="1" smtClean="0">
                <a:latin typeface="Mangal" pitchFamily="18" charset="0"/>
                <a:cs typeface="Mangal" pitchFamily="18" charset="0"/>
              </a:rPr>
              <a:t>ठरते</a:t>
            </a:r>
            <a:r>
              <a:rPr lang="en-US" sz="1600" dirty="0" smtClean="0">
                <a:latin typeface="Mangal" pitchFamily="18" charset="0"/>
                <a:cs typeface="Mangal" pitchFamily="18" charset="0"/>
              </a:rPr>
              <a:t>. </a:t>
            </a:r>
            <a:r>
              <a:rPr lang="en-US" sz="1600" dirty="0" err="1" smtClean="0">
                <a:latin typeface="Mangal" pitchFamily="18" charset="0"/>
                <a:cs typeface="Mangal" pitchFamily="18" charset="0"/>
              </a:rPr>
              <a:t>या</a:t>
            </a:r>
            <a:r>
              <a:rPr lang="en-US" sz="1600" dirty="0" smtClean="0">
                <a:latin typeface="Mangal" pitchFamily="18" charset="0"/>
                <a:cs typeface="Mangal" pitchFamily="18" charset="0"/>
              </a:rPr>
              <a:t> </a:t>
            </a:r>
            <a:r>
              <a:rPr lang="en-US" sz="1600" dirty="0" err="1" smtClean="0">
                <a:latin typeface="Mangal" pitchFamily="18" charset="0"/>
                <a:cs typeface="Mangal" pitchFamily="18" charset="0"/>
              </a:rPr>
              <a:t>संकल्पनेने</a:t>
            </a:r>
            <a:r>
              <a:rPr lang="en-US" sz="1600" dirty="0" smtClean="0">
                <a:latin typeface="Mangal" pitchFamily="18" charset="0"/>
                <a:cs typeface="Mangal" pitchFamily="18" charset="0"/>
              </a:rPr>
              <a:t> </a:t>
            </a:r>
            <a:r>
              <a:rPr lang="en-US" sz="1600" dirty="0" err="1" smtClean="0">
                <a:latin typeface="Mangal" pitchFamily="18" charset="0"/>
                <a:cs typeface="Mangal" pitchFamily="18" charset="0"/>
              </a:rPr>
              <a:t>व्‍यापार</a:t>
            </a:r>
            <a:r>
              <a:rPr lang="en-US" sz="1600" dirty="0" smtClean="0">
                <a:latin typeface="Mangal" pitchFamily="18" charset="0"/>
                <a:cs typeface="Mangal" pitchFamily="18" charset="0"/>
              </a:rPr>
              <a:t> </a:t>
            </a:r>
            <a:r>
              <a:rPr lang="en-US" sz="1600" dirty="0" err="1" smtClean="0">
                <a:latin typeface="Mangal" pitchFamily="18" charset="0"/>
                <a:cs typeface="Mangal" pitchFamily="18" charset="0"/>
              </a:rPr>
              <a:t>संबंधीत</a:t>
            </a:r>
            <a:r>
              <a:rPr lang="en-US" sz="1600" dirty="0" smtClean="0">
                <a:latin typeface="Mangal" pitchFamily="18" charset="0"/>
                <a:cs typeface="Mangal" pitchFamily="18" charset="0"/>
              </a:rPr>
              <a:t> </a:t>
            </a:r>
            <a:r>
              <a:rPr lang="en-US" sz="1600" dirty="0" err="1" smtClean="0">
                <a:latin typeface="Mangal" pitchFamily="18" charset="0"/>
                <a:cs typeface="Mangal" pitchFamily="18" charset="0"/>
              </a:rPr>
              <a:t>देशाला</a:t>
            </a:r>
            <a:r>
              <a:rPr lang="en-US" sz="1600" dirty="0" smtClean="0">
                <a:latin typeface="Mangal" pitchFamily="18" charset="0"/>
                <a:cs typeface="Mangal" pitchFamily="18" charset="0"/>
              </a:rPr>
              <a:t> </a:t>
            </a:r>
            <a:r>
              <a:rPr lang="en-US" sz="1600" dirty="0" err="1" smtClean="0">
                <a:latin typeface="Mangal" pitchFamily="18" charset="0"/>
                <a:cs typeface="Mangal" pitchFamily="18" charset="0"/>
              </a:rPr>
              <a:t>अनुकूलन</a:t>
            </a:r>
            <a:r>
              <a:rPr lang="en-US" sz="1600" dirty="0" smtClean="0">
                <a:latin typeface="Mangal" pitchFamily="18" charset="0"/>
                <a:cs typeface="Mangal" pitchFamily="18" charset="0"/>
              </a:rPr>
              <a:t> </a:t>
            </a:r>
            <a:r>
              <a:rPr lang="en-US" sz="1600" dirty="0" err="1" smtClean="0">
                <a:latin typeface="Mangal" pitchFamily="18" charset="0"/>
                <a:cs typeface="Mangal" pitchFamily="18" charset="0"/>
              </a:rPr>
              <a:t>आहे</a:t>
            </a:r>
            <a:r>
              <a:rPr lang="en-US" sz="1600" dirty="0" smtClean="0">
                <a:latin typeface="Mangal" pitchFamily="18" charset="0"/>
                <a:cs typeface="Mangal" pitchFamily="18" charset="0"/>
              </a:rPr>
              <a:t> </a:t>
            </a:r>
            <a:r>
              <a:rPr lang="en-US" sz="1600" dirty="0" err="1" smtClean="0">
                <a:latin typeface="Mangal" pitchFamily="18" charset="0"/>
                <a:cs typeface="Mangal" pitchFamily="18" charset="0"/>
              </a:rPr>
              <a:t>का</a:t>
            </a:r>
            <a:r>
              <a:rPr lang="en-US" sz="1600" dirty="0" smtClean="0">
                <a:latin typeface="Mangal" pitchFamily="18" charset="0"/>
                <a:cs typeface="Mangal" pitchFamily="18" charset="0"/>
              </a:rPr>
              <a:t> </a:t>
            </a:r>
            <a:r>
              <a:rPr lang="en-US" sz="1600" dirty="0" err="1" smtClean="0">
                <a:latin typeface="Mangal" pitchFamily="18" charset="0"/>
                <a:cs typeface="Mangal" pitchFamily="18" charset="0"/>
              </a:rPr>
              <a:t>प्रतिकूल</a:t>
            </a:r>
            <a:r>
              <a:rPr lang="en-US" sz="1600" dirty="0" smtClean="0">
                <a:latin typeface="Mangal" pitchFamily="18" charset="0"/>
                <a:cs typeface="Mangal" pitchFamily="18" charset="0"/>
              </a:rPr>
              <a:t> </a:t>
            </a:r>
            <a:r>
              <a:rPr lang="en-US" sz="1600" dirty="0" err="1" smtClean="0">
                <a:latin typeface="Mangal" pitchFamily="18" charset="0"/>
                <a:cs typeface="Mangal" pitchFamily="18" charset="0"/>
              </a:rPr>
              <a:t>आहे</a:t>
            </a:r>
            <a:r>
              <a:rPr lang="en-US" sz="1600" dirty="0" smtClean="0">
                <a:latin typeface="Mangal" pitchFamily="18" charset="0"/>
                <a:cs typeface="Mangal" pitchFamily="18" charset="0"/>
              </a:rPr>
              <a:t>, </a:t>
            </a:r>
            <a:r>
              <a:rPr lang="en-US" sz="1600" dirty="0" err="1" smtClean="0">
                <a:latin typeface="Mangal" pitchFamily="18" charset="0"/>
                <a:cs typeface="Mangal" pitchFamily="18" charset="0"/>
              </a:rPr>
              <a:t>हे</a:t>
            </a:r>
            <a:r>
              <a:rPr lang="en-US" sz="1600" dirty="0" smtClean="0">
                <a:latin typeface="Mangal" pitchFamily="18" charset="0"/>
                <a:cs typeface="Mangal" pitchFamily="18" charset="0"/>
              </a:rPr>
              <a:t> </a:t>
            </a:r>
            <a:r>
              <a:rPr lang="en-US" sz="1600" dirty="0" err="1" smtClean="0">
                <a:latin typeface="Mangal" pitchFamily="18" charset="0"/>
                <a:cs typeface="Mangal" pitchFamily="18" charset="0"/>
              </a:rPr>
              <a:t>समजते</a:t>
            </a:r>
            <a:r>
              <a:rPr lang="en-US" sz="1600" dirty="0" smtClean="0">
                <a:latin typeface="Mangal" pitchFamily="18" charset="0"/>
                <a:cs typeface="Mangal" pitchFamily="18" charset="0"/>
              </a:rPr>
              <a:t>. </a:t>
            </a:r>
            <a:r>
              <a:rPr lang="en-US" sz="1600" dirty="0" err="1" smtClean="0">
                <a:latin typeface="Mangal" pitchFamily="18" charset="0"/>
                <a:cs typeface="Mangal" pitchFamily="18" charset="0"/>
              </a:rPr>
              <a:t>त्यामुळे</a:t>
            </a:r>
            <a:r>
              <a:rPr lang="en-US" sz="1600" dirty="0" smtClean="0">
                <a:latin typeface="Mangal" pitchFamily="18" charset="0"/>
                <a:cs typeface="Mangal" pitchFamily="18" charset="0"/>
              </a:rPr>
              <a:t> </a:t>
            </a:r>
            <a:r>
              <a:rPr lang="en-US" sz="1600" dirty="0" err="1" smtClean="0">
                <a:latin typeface="Mangal" pitchFamily="18" charset="0"/>
                <a:cs typeface="Mangal" pitchFamily="18" charset="0"/>
              </a:rPr>
              <a:t>आधुनिक</a:t>
            </a:r>
            <a:r>
              <a:rPr lang="en-US" sz="1600" dirty="0" smtClean="0">
                <a:latin typeface="Mangal" pitchFamily="18" charset="0"/>
                <a:cs typeface="Mangal" pitchFamily="18" charset="0"/>
              </a:rPr>
              <a:t> </a:t>
            </a:r>
            <a:r>
              <a:rPr lang="en-US" sz="1600" dirty="0" err="1" smtClean="0">
                <a:latin typeface="Mangal" pitchFamily="18" charset="0"/>
                <a:cs typeface="Mangal" pitchFamily="18" charset="0"/>
              </a:rPr>
              <a:t>काळात</a:t>
            </a:r>
            <a:r>
              <a:rPr lang="en-US" sz="1600" dirty="0" smtClean="0">
                <a:latin typeface="Mangal" pitchFamily="18" charset="0"/>
                <a:cs typeface="Mangal" pitchFamily="18" charset="0"/>
              </a:rPr>
              <a:t> </a:t>
            </a:r>
            <a:r>
              <a:rPr lang="en-US" sz="1600" dirty="0" err="1" smtClean="0">
                <a:latin typeface="Mangal" pitchFamily="18" charset="0"/>
                <a:cs typeface="Mangal" pitchFamily="18" charset="0"/>
              </a:rPr>
              <a:t>देशाला</a:t>
            </a:r>
            <a:r>
              <a:rPr lang="en-US" sz="1600" dirty="0" smtClean="0">
                <a:latin typeface="Mangal" pitchFamily="18" charset="0"/>
                <a:cs typeface="Mangal" pitchFamily="18" charset="0"/>
              </a:rPr>
              <a:t> </a:t>
            </a:r>
            <a:r>
              <a:rPr lang="en-US" sz="1600" dirty="0" err="1" smtClean="0">
                <a:latin typeface="Mangal" pitchFamily="18" charset="0"/>
                <a:cs typeface="Mangal" pitchFamily="18" charset="0"/>
              </a:rPr>
              <a:t>आंतराष्ट्रीय</a:t>
            </a:r>
            <a:r>
              <a:rPr lang="en-US" sz="1600" dirty="0" smtClean="0">
                <a:latin typeface="Mangal" pitchFamily="18" charset="0"/>
                <a:cs typeface="Mangal" pitchFamily="18" charset="0"/>
              </a:rPr>
              <a:t> </a:t>
            </a:r>
            <a:r>
              <a:rPr lang="en-US" sz="1600" dirty="0" err="1" smtClean="0">
                <a:latin typeface="Mangal" pitchFamily="18" charset="0"/>
                <a:cs typeface="Mangal" pitchFamily="18" charset="0"/>
              </a:rPr>
              <a:t>व्‍यापार</a:t>
            </a:r>
            <a:r>
              <a:rPr lang="en-US" sz="1600" dirty="0" smtClean="0">
                <a:latin typeface="Mangal" pitchFamily="18" charset="0"/>
                <a:cs typeface="Mangal" pitchFamily="18" charset="0"/>
              </a:rPr>
              <a:t> </a:t>
            </a:r>
            <a:r>
              <a:rPr lang="en-US" sz="1600" dirty="0" err="1" smtClean="0">
                <a:latin typeface="Mangal" pitchFamily="18" charset="0"/>
                <a:cs typeface="Mangal" pitchFamily="18" charset="0"/>
              </a:rPr>
              <a:t>शर्ती</a:t>
            </a:r>
            <a:r>
              <a:rPr lang="en-US" sz="1600" dirty="0" smtClean="0">
                <a:latin typeface="Mangal" pitchFamily="18" charset="0"/>
                <a:cs typeface="Mangal" pitchFamily="18" charset="0"/>
              </a:rPr>
              <a:t> </a:t>
            </a:r>
            <a:r>
              <a:rPr lang="en-US" sz="1600" dirty="0" err="1" smtClean="0">
                <a:latin typeface="Mangal" pitchFamily="18" charset="0"/>
                <a:cs typeface="Mangal" pitchFamily="18" charset="0"/>
              </a:rPr>
              <a:t>उपयुक्त</a:t>
            </a:r>
            <a:r>
              <a:rPr lang="en-US" sz="1600" dirty="0" smtClean="0">
                <a:latin typeface="Mangal" pitchFamily="18" charset="0"/>
                <a:cs typeface="Mangal" pitchFamily="18" charset="0"/>
              </a:rPr>
              <a:t> व </a:t>
            </a:r>
            <a:r>
              <a:rPr lang="en-US" sz="1600" dirty="0" err="1" smtClean="0">
                <a:latin typeface="Mangal" pitchFamily="18" charset="0"/>
                <a:cs typeface="Mangal" pitchFamily="18" charset="0"/>
              </a:rPr>
              <a:t>मार्गदर्शक</a:t>
            </a:r>
            <a:r>
              <a:rPr lang="en-US" sz="1600" dirty="0" smtClean="0">
                <a:latin typeface="Mangal" pitchFamily="18" charset="0"/>
                <a:cs typeface="Mangal" pitchFamily="18" charset="0"/>
              </a:rPr>
              <a:t> </a:t>
            </a:r>
            <a:r>
              <a:rPr lang="en-US" sz="1600" dirty="0" err="1" smtClean="0">
                <a:latin typeface="Mangal" pitchFamily="18" charset="0"/>
                <a:cs typeface="Mangal" pitchFamily="18" charset="0"/>
              </a:rPr>
              <a:t>ठरतात</a:t>
            </a:r>
            <a:r>
              <a:rPr lang="en-US" sz="1600" dirty="0" smtClean="0">
                <a:latin typeface="Mangal" pitchFamily="18" charset="0"/>
                <a:cs typeface="Mangal" pitchFamily="18" charset="0"/>
              </a:rPr>
              <a:t>.</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60</TotalTime>
  <Words>15</Words>
  <Application>Microsoft Office PowerPoint</Application>
  <PresentationFormat>On-screen Show (4:3)</PresentationFormat>
  <Paragraphs>35</Paragraphs>
  <Slides>4</Slides>
  <Notes>1</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             दे.भ.बा.भा. खंजिरे शिक्षण संस्थेचे, नाईट कॉलेज ऑफ आर्टस्‌ ॲण्ड कॉमर्स, इचलकरंजी  बी.ए. भाग 3 (आंतरराष्ट्रीय अर्थशास्त्र)  ‘‘व्‍यापारशर्ती’’ (संकल्पना, परिणामकारक घटक, महत्व)  - सादर कर्ते - प्रा. डॉ. एस. एल. रणदिवे           </vt:lpstr>
      <vt:lpstr>              व्‍यापारी शर्ती    (Terms of Trade) प्रास्ताविक : व्‍यापारी शर्ती म्हणजे काय?  ‘‘ ज्या विनीमय दराने निर्यात वस्तूच्या मोबदल्यात वस्तूची आयात केली जाते त्या विनीमय दराला व्यापार शर्ती म्हणतात.’’ आंतरराष्ट्रीय व्‍यापारामध्ये होणारे लाभा मोजण्यासाठी उपयुक्त होतात. आधुनिक काळात आंतरराष्ट्रीय व्‍यापारात व्‍यापार शर्ती उपयुक्त ठरतात. * व्यापारशर्तीच्या संकल्पना : दोन प्रकारच्या संकल्पना आहेत. 1) अनुकूल व्‍यापार शर्ती :  जेव्‍हा निर्यात वस्तूच्या किमतीच्या मानाने आयात वस्तूच्या किमती कमी होतात तेंव्‍हा व्‍यापारशर्ती अनुकूल होतात. 2) प्रतिकूल व्‍यापार शर्ती :  निर्यात वस्तूच्या मानाने आयात वस्तूच्या किमती जास्त असतात. त्यास व्‍यापार शर्ती प्रतिकूल असतात. त्या फायदेशीर असू शकतात. </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lenovo</dc:creator>
  <cp:lastModifiedBy>YCM</cp:lastModifiedBy>
  <cp:revision>15</cp:revision>
  <dcterms:created xsi:type="dcterms:W3CDTF">2006-08-16T00:00:00Z</dcterms:created>
  <dcterms:modified xsi:type="dcterms:W3CDTF">2022-04-23T11:24:41Z</dcterms:modified>
</cp:coreProperties>
</file>